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75" r:id="rId4"/>
    <p:sldId id="258" r:id="rId5"/>
    <p:sldId id="276" r:id="rId6"/>
    <p:sldId id="277" r:id="rId7"/>
    <p:sldId id="278" r:id="rId8"/>
    <p:sldId id="279" r:id="rId9"/>
    <p:sldId id="281" r:id="rId10"/>
    <p:sldId id="280" r:id="rId11"/>
    <p:sldId id="282" r:id="rId12"/>
    <p:sldId id="283" r:id="rId13"/>
    <p:sldId id="284" r:id="rId14"/>
    <p:sldId id="286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9" r:id="rId26"/>
    <p:sldId id="301" r:id="rId27"/>
    <p:sldId id="303" r:id="rId28"/>
    <p:sldId id="306" r:id="rId29"/>
    <p:sldId id="308" r:id="rId30"/>
    <p:sldId id="310" r:id="rId31"/>
    <p:sldId id="311" r:id="rId32"/>
    <p:sldId id="312" r:id="rId33"/>
    <p:sldId id="315" r:id="rId34"/>
    <p:sldId id="316" r:id="rId35"/>
    <p:sldId id="317" r:id="rId36"/>
    <p:sldId id="272" r:id="rId37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assion" panose="020B0604020202020204" charset="0"/>
      <p:bold r:id="rId50"/>
    </p:embeddedFont>
    <p:embeddedFont>
      <p:font typeface="Unica One" panose="020B0604020202020204" charset="0"/>
      <p:regular r:id="rId51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5974BE"/>
    <a:srgbClr val="112956"/>
    <a:srgbClr val="DFE9FF"/>
    <a:srgbClr val="FF7174"/>
    <a:srgbClr val="405DA6"/>
    <a:srgbClr val="4767B8"/>
    <a:srgbClr val="889EDA"/>
    <a:srgbClr val="C5D2EE"/>
    <a:srgbClr val="ACB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5126"/>
  </p:normalViewPr>
  <p:slideViewPr>
    <p:cSldViewPr snapToGrid="0" snapToObjects="1">
      <p:cViewPr varScale="1">
        <p:scale>
          <a:sx n="83" d="100"/>
          <a:sy n="83" d="100"/>
        </p:scale>
        <p:origin x="48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9CABD-E34B-C646-8834-FEC5FCFFD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8940" y="2139680"/>
            <a:ext cx="5115088" cy="1718162"/>
          </a:xfrm>
        </p:spPr>
        <p:txBody>
          <a:bodyPr anchor="ctr">
            <a:noAutofit/>
          </a:bodyPr>
          <a:lstStyle>
            <a:lvl1pPr algn="ctr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Your title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14DE0B-922B-1F42-9CFF-2294D6BE3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8758" y="4169491"/>
            <a:ext cx="5105270" cy="7921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5974BE"/>
                </a:solidFill>
                <a:latin typeface="Unica One" panose="02000506000000020004" pitchFamily="2" charset="77"/>
              </a:defRPr>
            </a:lvl1pPr>
          </a:lstStyle>
          <a:p>
            <a:pPr lvl="0"/>
            <a:r>
              <a:rPr lang="en-US" dirty="0"/>
              <a:t>your presentation begins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E51EE-0C48-4720-92D2-551D84F320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6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38C24D-BCB2-4B4E-A137-A2EA46C959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922A93-767F-0D40-96D9-B90548E4B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63" y="1889809"/>
            <a:ext cx="3931438" cy="1325563"/>
          </a:xfrm>
        </p:spPr>
        <p:txBody>
          <a:bodyPr/>
          <a:lstStyle>
            <a:lvl1pPr algn="l">
              <a:defRPr>
                <a:solidFill>
                  <a:srgbClr val="405DA6"/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br>
              <a:rPr lang="es-ES" dirty="0"/>
            </a:b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  <p:sp>
        <p:nvSpPr>
          <p:cNvPr id="13" name="Marcador de texto 47">
            <a:extLst>
              <a:ext uri="{FF2B5EF4-FFF2-40B4-BE49-F238E27FC236}">
                <a16:creationId xmlns:a16="http://schemas.microsoft.com/office/drawing/2014/main" id="{455C31FB-F90E-F943-8EAB-1E5E0E0A26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863" y="3852978"/>
            <a:ext cx="3611935" cy="163081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6526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1EEA8C-0BF8-4C3E-A411-44BC3FC02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922A93-767F-0D40-96D9-B90548E4B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63" y="1889809"/>
            <a:ext cx="3931438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br>
              <a:rPr lang="es-ES" dirty="0"/>
            </a:b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  <p:sp>
        <p:nvSpPr>
          <p:cNvPr id="13" name="Marcador de texto 47">
            <a:extLst>
              <a:ext uri="{FF2B5EF4-FFF2-40B4-BE49-F238E27FC236}">
                <a16:creationId xmlns:a16="http://schemas.microsoft.com/office/drawing/2014/main" id="{455C31FB-F90E-F943-8EAB-1E5E0E0A26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863" y="3852978"/>
            <a:ext cx="3611935" cy="163081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bg1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72907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7E1198-DC4F-4401-AE9A-4FAAADFF2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922A93-767F-0D40-96D9-B90548E4B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985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8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E2AB86-43D4-495C-83C4-60BCD287EC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FF03E67-FA42-994B-B878-73C8DDA26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9580A-DB68-444D-97CC-86D96E0130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228600"/>
            <a:ext cx="1003300" cy="5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2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E6AAA58E-9F7A-4DAD-B978-D866476FFF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2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AF2C80-F9B9-B045-8E3E-EE7FDD6DE5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4684"/>
            <a:ext cx="10515600" cy="1325563"/>
          </a:xfrm>
        </p:spPr>
        <p:txBody>
          <a:bodyPr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140E56D1-407E-9D4C-8053-907713A0151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556932"/>
            <a:ext cx="0" cy="3344137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arcador de texto 36">
            <a:extLst>
              <a:ext uri="{FF2B5EF4-FFF2-40B4-BE49-F238E27FC236}">
                <a16:creationId xmlns:a16="http://schemas.microsoft.com/office/drawing/2014/main" id="{0C29E5BD-6D46-E44B-94C5-91DEBF6B17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3738" y="2646363"/>
            <a:ext cx="1084262" cy="1082675"/>
          </a:xfrm>
          <a:prstGeom prst="ellipse">
            <a:avLst/>
          </a:prstGeom>
          <a:ln w="254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Passion" panose="02000506080000020004" pitchFamily="2" charset="77"/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  <p:sp>
        <p:nvSpPr>
          <p:cNvPr id="40" name="Marcador de texto 36">
            <a:extLst>
              <a:ext uri="{FF2B5EF4-FFF2-40B4-BE49-F238E27FC236}">
                <a16:creationId xmlns:a16="http://schemas.microsoft.com/office/drawing/2014/main" id="{AD89AE08-3735-384D-8B0C-CB2D40DE6C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3738" y="4721433"/>
            <a:ext cx="1084262" cy="1082675"/>
          </a:xfrm>
          <a:prstGeom prst="ellipse">
            <a:avLst/>
          </a:prstGeom>
          <a:ln w="25400">
            <a:solidFill>
              <a:schemeClr val="bg1"/>
            </a:solidFill>
          </a:ln>
        </p:spPr>
        <p:txBody>
          <a:bodyPr lIns="0" rIns="0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Passion" panose="02000506080000020004" pitchFamily="2" charset="77"/>
              </a:defRPr>
            </a:lvl1pPr>
          </a:lstStyle>
          <a:p>
            <a:pPr lvl="0"/>
            <a:r>
              <a:rPr lang="en-US"/>
              <a:t>02</a:t>
            </a:r>
            <a:endParaRPr lang="en-US" dirty="0"/>
          </a:p>
        </p:txBody>
      </p:sp>
      <p:sp>
        <p:nvSpPr>
          <p:cNvPr id="45" name="Marcador de texto 36">
            <a:extLst>
              <a:ext uri="{FF2B5EF4-FFF2-40B4-BE49-F238E27FC236}">
                <a16:creationId xmlns:a16="http://schemas.microsoft.com/office/drawing/2014/main" id="{EFD4193C-53BE-4D4D-A763-9344389C37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49118" y="2646363"/>
            <a:ext cx="1084262" cy="1082675"/>
          </a:xfrm>
          <a:prstGeom prst="ellipse">
            <a:avLst/>
          </a:prstGeom>
          <a:ln w="25400">
            <a:solidFill>
              <a:schemeClr val="bg1"/>
            </a:solidFill>
          </a:ln>
        </p:spPr>
        <p:txBody>
          <a:bodyPr lIns="0" rIns="0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Passion" panose="02000506080000020004" pitchFamily="2" charset="77"/>
              </a:defRPr>
            </a:lvl1pPr>
          </a:lstStyle>
          <a:p>
            <a:pPr lvl="0"/>
            <a:r>
              <a:rPr lang="en-US"/>
              <a:t>03</a:t>
            </a:r>
            <a:endParaRPr lang="en-US" dirty="0"/>
          </a:p>
        </p:txBody>
      </p:sp>
      <p:sp>
        <p:nvSpPr>
          <p:cNvPr id="46" name="Marcador de texto 36">
            <a:extLst>
              <a:ext uri="{FF2B5EF4-FFF2-40B4-BE49-F238E27FC236}">
                <a16:creationId xmlns:a16="http://schemas.microsoft.com/office/drawing/2014/main" id="{38792DA3-03A1-AF49-9B0F-A7573F26A5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9118" y="4729163"/>
            <a:ext cx="1084262" cy="1082675"/>
          </a:xfrm>
          <a:prstGeom prst="ellipse">
            <a:avLst/>
          </a:prstGeom>
          <a:ln w="25400">
            <a:solidFill>
              <a:schemeClr val="bg1"/>
            </a:solidFill>
          </a:ln>
        </p:spPr>
        <p:txBody>
          <a:bodyPr lIns="0" rIns="0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Passion" panose="02000506080000020004" pitchFamily="2" charset="77"/>
              </a:defRPr>
            </a:lvl1pPr>
          </a:lstStyle>
          <a:p>
            <a:pPr lvl="0"/>
            <a:r>
              <a:rPr lang="en-US"/>
              <a:t>04</a:t>
            </a:r>
            <a:endParaRPr lang="en-US" dirty="0"/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B5CAEDBA-0DF0-894A-AADE-52858384C6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8663" y="2646363"/>
            <a:ext cx="2301875" cy="10826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solidFill>
                  <a:schemeClr val="bg1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First Item</a:t>
            </a:r>
          </a:p>
        </p:txBody>
      </p:sp>
      <p:sp>
        <p:nvSpPr>
          <p:cNvPr id="24" name="Marcador de texto 47">
            <a:extLst>
              <a:ext uri="{FF2B5EF4-FFF2-40B4-BE49-F238E27FC236}">
                <a16:creationId xmlns:a16="http://schemas.microsoft.com/office/drawing/2014/main" id="{53EA6F4F-90D4-114D-B621-DB818BC9E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8663" y="4721433"/>
            <a:ext cx="2301875" cy="10826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solidFill>
                  <a:schemeClr val="bg1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second Item</a:t>
            </a:r>
          </a:p>
        </p:txBody>
      </p:sp>
      <p:sp>
        <p:nvSpPr>
          <p:cNvPr id="26" name="Marcador de texto 47">
            <a:extLst>
              <a:ext uri="{FF2B5EF4-FFF2-40B4-BE49-F238E27FC236}">
                <a16:creationId xmlns:a16="http://schemas.microsoft.com/office/drawing/2014/main" id="{5E7DFCE9-AC8C-1F48-8FF0-353F4114B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93672" y="2646363"/>
            <a:ext cx="2301875" cy="10826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solidFill>
                  <a:schemeClr val="bg1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third Item</a:t>
            </a:r>
          </a:p>
        </p:txBody>
      </p:sp>
      <p:sp>
        <p:nvSpPr>
          <p:cNvPr id="27" name="Marcador de texto 47">
            <a:extLst>
              <a:ext uri="{FF2B5EF4-FFF2-40B4-BE49-F238E27FC236}">
                <a16:creationId xmlns:a16="http://schemas.microsoft.com/office/drawing/2014/main" id="{AFDB1B9E-2038-1545-A6AA-635AEC818F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93672" y="4721433"/>
            <a:ext cx="2301875" cy="10826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solidFill>
                  <a:schemeClr val="bg1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fourth Item</a:t>
            </a:r>
          </a:p>
        </p:txBody>
      </p:sp>
    </p:spTree>
    <p:extLst>
      <p:ext uri="{BB962C8B-B14F-4D97-AF65-F5344CB8AC3E}">
        <p14:creationId xmlns:p14="http://schemas.microsoft.com/office/powerpoint/2010/main" val="319427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1F056-EC0E-4421-8F57-D644D1B39C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BAE95D-0F7D-234F-9A5B-D4F748114B8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185362"/>
            <a:ext cx="10515600" cy="1325563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405DA6"/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n-US" dirty="0"/>
          </a:p>
        </p:txBody>
      </p:sp>
      <p:sp>
        <p:nvSpPr>
          <p:cNvPr id="41" name="Marcador de texto 47">
            <a:extLst>
              <a:ext uri="{FF2B5EF4-FFF2-40B4-BE49-F238E27FC236}">
                <a16:creationId xmlns:a16="http://schemas.microsoft.com/office/drawing/2014/main" id="{2CBA3E10-3360-3C42-80E6-BFC4381E93A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07722" y="3659781"/>
            <a:ext cx="7544352" cy="163081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this section’s summary</a:t>
            </a:r>
          </a:p>
        </p:txBody>
      </p:sp>
    </p:spTree>
    <p:extLst>
      <p:ext uri="{BB962C8B-B14F-4D97-AF65-F5344CB8AC3E}">
        <p14:creationId xmlns:p14="http://schemas.microsoft.com/office/powerpoint/2010/main" val="335311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portant concep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7E3248-02C2-45C6-AD30-4E003FA7E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A0AC1-FD4F-4653-BD1F-CCED63A8E9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4165600"/>
            <a:ext cx="10363200" cy="21918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65AF87-6D7F-5A41-AB85-046E28A50C8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674994"/>
            <a:ext cx="10515600" cy="1325563"/>
          </a:xfrm>
        </p:spPr>
        <p:txBody>
          <a:bodyPr>
            <a:normAutofit/>
          </a:bodyPr>
          <a:lstStyle>
            <a:lvl1pPr algn="ctr">
              <a:defRPr sz="5400" spc="5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  <p:sp>
        <p:nvSpPr>
          <p:cNvPr id="51" name="Marcador de texto 47">
            <a:extLst>
              <a:ext uri="{FF2B5EF4-FFF2-40B4-BE49-F238E27FC236}">
                <a16:creationId xmlns:a16="http://schemas.microsoft.com/office/drawing/2014/main" id="{A588A3B3-0E1A-0345-A0F1-5BD0F6E0499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388912" y="4372143"/>
            <a:ext cx="2323242" cy="163081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800">
                <a:solidFill>
                  <a:srgbClr val="889EDA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first concept</a:t>
            </a:r>
          </a:p>
        </p:txBody>
      </p:sp>
      <p:sp>
        <p:nvSpPr>
          <p:cNvPr id="52" name="Marcador de texto 47">
            <a:extLst>
              <a:ext uri="{FF2B5EF4-FFF2-40B4-BE49-F238E27FC236}">
                <a16:creationId xmlns:a16="http://schemas.microsoft.com/office/drawing/2014/main" id="{30A9802F-335E-7242-BBE9-DA124FD5AAA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003331" y="4372143"/>
            <a:ext cx="2323242" cy="163081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800">
                <a:solidFill>
                  <a:srgbClr val="889EDA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second concept</a:t>
            </a:r>
          </a:p>
        </p:txBody>
      </p:sp>
      <p:sp>
        <p:nvSpPr>
          <p:cNvPr id="53" name="Marcador de texto 47">
            <a:extLst>
              <a:ext uri="{FF2B5EF4-FFF2-40B4-BE49-F238E27FC236}">
                <a16:creationId xmlns:a16="http://schemas.microsoft.com/office/drawing/2014/main" id="{500A17B1-6ADB-6D48-811D-705554B8951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338202" y="4372143"/>
            <a:ext cx="2323242" cy="163081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800">
                <a:solidFill>
                  <a:srgbClr val="889EDA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third concept</a:t>
            </a:r>
          </a:p>
        </p:txBody>
      </p:sp>
    </p:spTree>
    <p:extLst>
      <p:ext uri="{BB962C8B-B14F-4D97-AF65-F5344CB8AC3E}">
        <p14:creationId xmlns:p14="http://schemas.microsoft.com/office/powerpoint/2010/main" val="16915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66F014B-0C94-460B-A6C3-C7138720EF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654439-009F-8A42-8749-2C961BB3D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6470" y="626278"/>
            <a:ext cx="6054086" cy="1325563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  <p:sp>
        <p:nvSpPr>
          <p:cNvPr id="29" name="Marcador de texto 47">
            <a:extLst>
              <a:ext uri="{FF2B5EF4-FFF2-40B4-BE49-F238E27FC236}">
                <a16:creationId xmlns:a16="http://schemas.microsoft.com/office/drawing/2014/main" id="{6025271C-4A4B-7B4B-9352-6449BB8B66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5461" y="2276932"/>
            <a:ext cx="2890207" cy="7721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889EDA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Marcador de texto 47">
            <a:extLst>
              <a:ext uri="{FF2B5EF4-FFF2-40B4-BE49-F238E27FC236}">
                <a16:creationId xmlns:a16="http://schemas.microsoft.com/office/drawing/2014/main" id="{0849EC1C-F902-DD4C-8BEB-0D35B47BB8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5461" y="3496717"/>
            <a:ext cx="2890207" cy="7721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889EDA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Marcador de texto 47">
            <a:extLst>
              <a:ext uri="{FF2B5EF4-FFF2-40B4-BE49-F238E27FC236}">
                <a16:creationId xmlns:a16="http://schemas.microsoft.com/office/drawing/2014/main" id="{25E5C9B2-4463-BC4F-87B9-19B5511C2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5461" y="4659184"/>
            <a:ext cx="2890207" cy="7721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889EDA"/>
                </a:solidFill>
                <a:latin typeface="Unica One" panose="02000506000000020004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0169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7D7665-5201-40F3-9537-20FA3C09D2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922A93-767F-0D40-96D9-B90548E4B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985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6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8A3A3-22DA-4579-B345-82B620C614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922A93-767F-0D40-96D9-B90548E4B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985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7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plain background">
    <p:bg>
      <p:bgPr>
        <a:solidFill>
          <a:srgbClr val="5974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18EC49-0F3C-4870-BD1D-BE397A02F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922A93-767F-0D40-96D9-B90548E4B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985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5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ackground back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8471AA-B2BA-4F02-ADE8-62312030D0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922A93-767F-0D40-96D9-B90548E4BC2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55985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6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vn - 2019">
            <a:extLst>
              <a:ext uri="{FF2B5EF4-FFF2-40B4-BE49-F238E27FC236}">
                <a16:creationId xmlns:a16="http://schemas.microsoft.com/office/drawing/2014/main" id="{A52FD174-EA0E-47D2-A581-C0B52A701FB1}"/>
              </a:ext>
            </a:extLst>
          </p:cNvPr>
          <p:cNvSpPr txBox="1"/>
          <p:nvPr userDrawn="1"/>
        </p:nvSpPr>
        <p:spPr>
          <a:xfrm>
            <a:off x="0" y="-8045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D7D7D7"/>
                </a:solidFill>
              </a:rPr>
              <a:t>www.9slide.vn</a:t>
            </a:r>
          </a:p>
        </p:txBody>
      </p:sp>
      <p:sp>
        <p:nvSpPr>
          <p:cNvPr id="7" name="Marcador de título 6">
            <a:extLst>
              <a:ext uri="{FF2B5EF4-FFF2-40B4-BE49-F238E27FC236}">
                <a16:creationId xmlns:a16="http://schemas.microsoft.com/office/drawing/2014/main" id="{FE7B669B-E6E2-064B-A190-29797717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29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General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BD457-08F7-4380-99B2-5377DEBD21BE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2642136" y="5529943"/>
            <a:ext cx="2508550" cy="13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7" r:id="rId9"/>
    <p:sldLayoutId id="2147483656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rgbClr val="4767B8"/>
          </a:solidFill>
          <a:latin typeface="Passion" panose="0200050608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ygame.org/docs/ref/sprite.html#pygame.sprite.Group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vi.wikipedia.org/wiki/Pygam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9Slide.vn 1">
            <a:extLst>
              <a:ext uri="{FF2B5EF4-FFF2-40B4-BE49-F238E27FC236}">
                <a16:creationId xmlns:a16="http://schemas.microsoft.com/office/drawing/2014/main" id="{B5D8036E-3D0C-471E-87EE-C9A989BACF4A}"/>
              </a:ext>
            </a:extLst>
          </p:cNvPr>
          <p:cNvGrpSpPr/>
          <p:nvPr/>
        </p:nvGrpSpPr>
        <p:grpSpPr>
          <a:xfrm>
            <a:off x="6277543" y="1133744"/>
            <a:ext cx="4766298" cy="5287760"/>
            <a:chOff x="5148414" y="1945567"/>
            <a:chExt cx="3940885" cy="4372044"/>
          </a:xfrm>
        </p:grpSpPr>
        <p:sp>
          <p:nvSpPr>
            <p:cNvPr id="56" name="9Slide.vn 2">
              <a:extLst>
                <a:ext uri="{FF2B5EF4-FFF2-40B4-BE49-F238E27FC236}">
                  <a16:creationId xmlns:a16="http://schemas.microsoft.com/office/drawing/2014/main" id="{BFA44DB4-01E5-4E4A-8BB3-E5BB77016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414" y="2401235"/>
              <a:ext cx="241657" cy="311906"/>
            </a:xfrm>
            <a:custGeom>
              <a:avLst/>
              <a:gdLst>
                <a:gd name="T0" fmla="*/ 405 w 1139"/>
                <a:gd name="T1" fmla="*/ 569 h 1467"/>
                <a:gd name="T2" fmla="*/ 569 w 1139"/>
                <a:gd name="T3" fmla="*/ 0 h 1467"/>
                <a:gd name="T4" fmla="*/ 733 w 1139"/>
                <a:gd name="T5" fmla="*/ 569 h 1467"/>
                <a:gd name="T6" fmla="*/ 1138 w 1139"/>
                <a:gd name="T7" fmla="*/ 733 h 1467"/>
                <a:gd name="T8" fmla="*/ 733 w 1139"/>
                <a:gd name="T9" fmla="*/ 897 h 1467"/>
                <a:gd name="T10" fmla="*/ 569 w 1139"/>
                <a:gd name="T11" fmla="*/ 1466 h 1467"/>
                <a:gd name="T12" fmla="*/ 405 w 1139"/>
                <a:gd name="T13" fmla="*/ 897 h 1467"/>
                <a:gd name="T14" fmla="*/ 0 w 1139"/>
                <a:gd name="T15" fmla="*/ 733 h 1467"/>
                <a:gd name="T16" fmla="*/ 405 w 1139"/>
                <a:gd name="T17" fmla="*/ 569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9" h="1467">
                  <a:moveTo>
                    <a:pt x="405" y="569"/>
                  </a:moveTo>
                  <a:lnTo>
                    <a:pt x="569" y="0"/>
                  </a:lnTo>
                  <a:lnTo>
                    <a:pt x="733" y="569"/>
                  </a:lnTo>
                  <a:lnTo>
                    <a:pt x="1138" y="733"/>
                  </a:lnTo>
                  <a:lnTo>
                    <a:pt x="733" y="897"/>
                  </a:lnTo>
                  <a:lnTo>
                    <a:pt x="569" y="1466"/>
                  </a:lnTo>
                  <a:lnTo>
                    <a:pt x="405" y="897"/>
                  </a:lnTo>
                  <a:lnTo>
                    <a:pt x="0" y="733"/>
                  </a:lnTo>
                  <a:lnTo>
                    <a:pt x="405" y="5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dirty="0"/>
            </a:p>
          </p:txBody>
        </p:sp>
        <p:sp>
          <p:nvSpPr>
            <p:cNvPr id="57" name="9Slide.vn 3">
              <a:extLst>
                <a:ext uri="{FF2B5EF4-FFF2-40B4-BE49-F238E27FC236}">
                  <a16:creationId xmlns:a16="http://schemas.microsoft.com/office/drawing/2014/main" id="{34A9F495-0FD9-4F3F-842F-B4F5DAA27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7460" y="5400315"/>
              <a:ext cx="242033" cy="312391"/>
            </a:xfrm>
            <a:custGeom>
              <a:avLst/>
              <a:gdLst>
                <a:gd name="T0" fmla="*/ 405 w 1138"/>
                <a:gd name="T1" fmla="*/ 569 h 1467"/>
                <a:gd name="T2" fmla="*/ 568 w 1138"/>
                <a:gd name="T3" fmla="*/ 0 h 1467"/>
                <a:gd name="T4" fmla="*/ 733 w 1138"/>
                <a:gd name="T5" fmla="*/ 569 h 1467"/>
                <a:gd name="T6" fmla="*/ 1137 w 1138"/>
                <a:gd name="T7" fmla="*/ 733 h 1467"/>
                <a:gd name="T8" fmla="*/ 733 w 1138"/>
                <a:gd name="T9" fmla="*/ 897 h 1467"/>
                <a:gd name="T10" fmla="*/ 568 w 1138"/>
                <a:gd name="T11" fmla="*/ 1466 h 1467"/>
                <a:gd name="T12" fmla="*/ 405 w 1138"/>
                <a:gd name="T13" fmla="*/ 897 h 1467"/>
                <a:gd name="T14" fmla="*/ 0 w 1138"/>
                <a:gd name="T15" fmla="*/ 733 h 1467"/>
                <a:gd name="T16" fmla="*/ 405 w 1138"/>
                <a:gd name="T17" fmla="*/ 569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8" h="1467">
                  <a:moveTo>
                    <a:pt x="405" y="569"/>
                  </a:moveTo>
                  <a:lnTo>
                    <a:pt x="568" y="0"/>
                  </a:lnTo>
                  <a:lnTo>
                    <a:pt x="733" y="569"/>
                  </a:lnTo>
                  <a:lnTo>
                    <a:pt x="1137" y="733"/>
                  </a:lnTo>
                  <a:lnTo>
                    <a:pt x="733" y="897"/>
                  </a:lnTo>
                  <a:lnTo>
                    <a:pt x="568" y="1466"/>
                  </a:lnTo>
                  <a:lnTo>
                    <a:pt x="405" y="897"/>
                  </a:lnTo>
                  <a:lnTo>
                    <a:pt x="0" y="733"/>
                  </a:lnTo>
                  <a:lnTo>
                    <a:pt x="405" y="5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dirty="0"/>
            </a:p>
          </p:txBody>
        </p:sp>
        <p:sp>
          <p:nvSpPr>
            <p:cNvPr id="58" name="9Slide.vn 4">
              <a:extLst>
                <a:ext uri="{FF2B5EF4-FFF2-40B4-BE49-F238E27FC236}">
                  <a16:creationId xmlns:a16="http://schemas.microsoft.com/office/drawing/2014/main" id="{46DB4EED-91EA-4349-9567-B3EFD70B1E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06012" y="1945567"/>
              <a:ext cx="189716" cy="244865"/>
            </a:xfrm>
            <a:custGeom>
              <a:avLst/>
              <a:gdLst>
                <a:gd name="T0" fmla="*/ 405 w 1138"/>
                <a:gd name="T1" fmla="*/ 569 h 1467"/>
                <a:gd name="T2" fmla="*/ 568 w 1138"/>
                <a:gd name="T3" fmla="*/ 0 h 1467"/>
                <a:gd name="T4" fmla="*/ 733 w 1138"/>
                <a:gd name="T5" fmla="*/ 569 h 1467"/>
                <a:gd name="T6" fmla="*/ 1137 w 1138"/>
                <a:gd name="T7" fmla="*/ 733 h 1467"/>
                <a:gd name="T8" fmla="*/ 733 w 1138"/>
                <a:gd name="T9" fmla="*/ 897 h 1467"/>
                <a:gd name="T10" fmla="*/ 568 w 1138"/>
                <a:gd name="T11" fmla="*/ 1466 h 1467"/>
                <a:gd name="T12" fmla="*/ 405 w 1138"/>
                <a:gd name="T13" fmla="*/ 897 h 1467"/>
                <a:gd name="T14" fmla="*/ 0 w 1138"/>
                <a:gd name="T15" fmla="*/ 733 h 1467"/>
                <a:gd name="T16" fmla="*/ 405 w 1138"/>
                <a:gd name="T17" fmla="*/ 569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8" h="1467">
                  <a:moveTo>
                    <a:pt x="405" y="569"/>
                  </a:moveTo>
                  <a:lnTo>
                    <a:pt x="568" y="0"/>
                  </a:lnTo>
                  <a:lnTo>
                    <a:pt x="733" y="569"/>
                  </a:lnTo>
                  <a:lnTo>
                    <a:pt x="1137" y="733"/>
                  </a:lnTo>
                  <a:lnTo>
                    <a:pt x="733" y="897"/>
                  </a:lnTo>
                  <a:lnTo>
                    <a:pt x="568" y="1466"/>
                  </a:lnTo>
                  <a:lnTo>
                    <a:pt x="405" y="897"/>
                  </a:lnTo>
                  <a:lnTo>
                    <a:pt x="0" y="733"/>
                  </a:lnTo>
                  <a:lnTo>
                    <a:pt x="405" y="5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dirty="0"/>
            </a:p>
          </p:txBody>
        </p:sp>
        <p:sp>
          <p:nvSpPr>
            <p:cNvPr id="59" name="9Slide.vn 5">
              <a:extLst>
                <a:ext uri="{FF2B5EF4-FFF2-40B4-BE49-F238E27FC236}">
                  <a16:creationId xmlns:a16="http://schemas.microsoft.com/office/drawing/2014/main" id="{E89AE415-0A2A-44CD-9E31-06E4EA5DC6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56703" y="5603084"/>
              <a:ext cx="233368" cy="301208"/>
            </a:xfrm>
            <a:custGeom>
              <a:avLst/>
              <a:gdLst>
                <a:gd name="T0" fmla="*/ 405 w 1138"/>
                <a:gd name="T1" fmla="*/ 569 h 1467"/>
                <a:gd name="T2" fmla="*/ 568 w 1138"/>
                <a:gd name="T3" fmla="*/ 0 h 1467"/>
                <a:gd name="T4" fmla="*/ 733 w 1138"/>
                <a:gd name="T5" fmla="*/ 569 h 1467"/>
                <a:gd name="T6" fmla="*/ 1137 w 1138"/>
                <a:gd name="T7" fmla="*/ 733 h 1467"/>
                <a:gd name="T8" fmla="*/ 733 w 1138"/>
                <a:gd name="T9" fmla="*/ 897 h 1467"/>
                <a:gd name="T10" fmla="*/ 568 w 1138"/>
                <a:gd name="T11" fmla="*/ 1466 h 1467"/>
                <a:gd name="T12" fmla="*/ 405 w 1138"/>
                <a:gd name="T13" fmla="*/ 897 h 1467"/>
                <a:gd name="T14" fmla="*/ 0 w 1138"/>
                <a:gd name="T15" fmla="*/ 733 h 1467"/>
                <a:gd name="T16" fmla="*/ 405 w 1138"/>
                <a:gd name="T17" fmla="*/ 569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8" h="1467">
                  <a:moveTo>
                    <a:pt x="405" y="569"/>
                  </a:moveTo>
                  <a:lnTo>
                    <a:pt x="568" y="0"/>
                  </a:lnTo>
                  <a:lnTo>
                    <a:pt x="733" y="569"/>
                  </a:lnTo>
                  <a:lnTo>
                    <a:pt x="1137" y="733"/>
                  </a:lnTo>
                  <a:lnTo>
                    <a:pt x="733" y="897"/>
                  </a:lnTo>
                  <a:lnTo>
                    <a:pt x="568" y="1466"/>
                  </a:lnTo>
                  <a:lnTo>
                    <a:pt x="405" y="897"/>
                  </a:lnTo>
                  <a:lnTo>
                    <a:pt x="0" y="733"/>
                  </a:lnTo>
                  <a:lnTo>
                    <a:pt x="405" y="5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dirty="0"/>
            </a:p>
          </p:txBody>
        </p:sp>
        <p:sp>
          <p:nvSpPr>
            <p:cNvPr id="60" name="9Slide.vn 6">
              <a:extLst>
                <a:ext uri="{FF2B5EF4-FFF2-40B4-BE49-F238E27FC236}">
                  <a16:creationId xmlns:a16="http://schemas.microsoft.com/office/drawing/2014/main" id="{E9D809A1-9A8A-46C5-9CC8-D8CD91C456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88659" y="2786379"/>
              <a:ext cx="200640" cy="258965"/>
            </a:xfrm>
            <a:custGeom>
              <a:avLst/>
              <a:gdLst>
                <a:gd name="T0" fmla="*/ 405 w 1138"/>
                <a:gd name="T1" fmla="*/ 569 h 1467"/>
                <a:gd name="T2" fmla="*/ 568 w 1138"/>
                <a:gd name="T3" fmla="*/ 0 h 1467"/>
                <a:gd name="T4" fmla="*/ 733 w 1138"/>
                <a:gd name="T5" fmla="*/ 569 h 1467"/>
                <a:gd name="T6" fmla="*/ 1137 w 1138"/>
                <a:gd name="T7" fmla="*/ 733 h 1467"/>
                <a:gd name="T8" fmla="*/ 733 w 1138"/>
                <a:gd name="T9" fmla="*/ 897 h 1467"/>
                <a:gd name="T10" fmla="*/ 568 w 1138"/>
                <a:gd name="T11" fmla="*/ 1466 h 1467"/>
                <a:gd name="T12" fmla="*/ 405 w 1138"/>
                <a:gd name="T13" fmla="*/ 897 h 1467"/>
                <a:gd name="T14" fmla="*/ 0 w 1138"/>
                <a:gd name="T15" fmla="*/ 733 h 1467"/>
                <a:gd name="T16" fmla="*/ 405 w 1138"/>
                <a:gd name="T17" fmla="*/ 569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8" h="1467">
                  <a:moveTo>
                    <a:pt x="405" y="569"/>
                  </a:moveTo>
                  <a:lnTo>
                    <a:pt x="568" y="0"/>
                  </a:lnTo>
                  <a:lnTo>
                    <a:pt x="733" y="569"/>
                  </a:lnTo>
                  <a:lnTo>
                    <a:pt x="1137" y="733"/>
                  </a:lnTo>
                  <a:lnTo>
                    <a:pt x="733" y="897"/>
                  </a:lnTo>
                  <a:lnTo>
                    <a:pt x="568" y="1466"/>
                  </a:lnTo>
                  <a:lnTo>
                    <a:pt x="405" y="897"/>
                  </a:lnTo>
                  <a:lnTo>
                    <a:pt x="0" y="733"/>
                  </a:lnTo>
                  <a:lnTo>
                    <a:pt x="405" y="5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dirty="0"/>
            </a:p>
          </p:txBody>
        </p:sp>
        <p:sp>
          <p:nvSpPr>
            <p:cNvPr id="61" name="9Slide.vn 7">
              <a:extLst>
                <a:ext uri="{FF2B5EF4-FFF2-40B4-BE49-F238E27FC236}">
                  <a16:creationId xmlns:a16="http://schemas.microsoft.com/office/drawing/2014/main" id="{12F7CE29-C64A-490E-B85E-FE9C312736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26657" y="6058646"/>
              <a:ext cx="200640" cy="258965"/>
            </a:xfrm>
            <a:custGeom>
              <a:avLst/>
              <a:gdLst>
                <a:gd name="T0" fmla="*/ 405 w 1138"/>
                <a:gd name="T1" fmla="*/ 569 h 1467"/>
                <a:gd name="T2" fmla="*/ 568 w 1138"/>
                <a:gd name="T3" fmla="*/ 0 h 1467"/>
                <a:gd name="T4" fmla="*/ 733 w 1138"/>
                <a:gd name="T5" fmla="*/ 569 h 1467"/>
                <a:gd name="T6" fmla="*/ 1137 w 1138"/>
                <a:gd name="T7" fmla="*/ 733 h 1467"/>
                <a:gd name="T8" fmla="*/ 733 w 1138"/>
                <a:gd name="T9" fmla="*/ 897 h 1467"/>
                <a:gd name="T10" fmla="*/ 568 w 1138"/>
                <a:gd name="T11" fmla="*/ 1466 h 1467"/>
                <a:gd name="T12" fmla="*/ 405 w 1138"/>
                <a:gd name="T13" fmla="*/ 897 h 1467"/>
                <a:gd name="T14" fmla="*/ 0 w 1138"/>
                <a:gd name="T15" fmla="*/ 733 h 1467"/>
                <a:gd name="T16" fmla="*/ 405 w 1138"/>
                <a:gd name="T17" fmla="*/ 569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8" h="1467">
                  <a:moveTo>
                    <a:pt x="405" y="569"/>
                  </a:moveTo>
                  <a:lnTo>
                    <a:pt x="568" y="0"/>
                  </a:lnTo>
                  <a:lnTo>
                    <a:pt x="733" y="569"/>
                  </a:lnTo>
                  <a:lnTo>
                    <a:pt x="1137" y="733"/>
                  </a:lnTo>
                  <a:lnTo>
                    <a:pt x="733" y="897"/>
                  </a:lnTo>
                  <a:lnTo>
                    <a:pt x="568" y="1466"/>
                  </a:lnTo>
                  <a:lnTo>
                    <a:pt x="405" y="897"/>
                  </a:lnTo>
                  <a:lnTo>
                    <a:pt x="0" y="733"/>
                  </a:lnTo>
                  <a:lnTo>
                    <a:pt x="405" y="5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dirty="0"/>
            </a:p>
          </p:txBody>
        </p:sp>
      </p:grpSp>
      <p:cxnSp>
        <p:nvCxnSpPr>
          <p:cNvPr id="62" name="9Slide.vn 8">
            <a:extLst>
              <a:ext uri="{FF2B5EF4-FFF2-40B4-BE49-F238E27FC236}">
                <a16:creationId xmlns:a16="http://schemas.microsoft.com/office/drawing/2014/main" id="{4F26BD74-915D-443B-A88D-0AE8BC354B78}"/>
              </a:ext>
            </a:extLst>
          </p:cNvPr>
          <p:cNvCxnSpPr/>
          <p:nvPr/>
        </p:nvCxnSpPr>
        <p:spPr>
          <a:xfrm>
            <a:off x="5828940" y="3979549"/>
            <a:ext cx="51150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9Slide.vn 9">
            <a:extLst>
              <a:ext uri="{FF2B5EF4-FFF2-40B4-BE49-F238E27FC236}">
                <a16:creationId xmlns:a16="http://schemas.microsoft.com/office/drawing/2014/main" id="{B48E0EA3-5D14-42AF-AFB4-F3A52DED06B0}"/>
              </a:ext>
            </a:extLst>
          </p:cNvPr>
          <p:cNvSpPr/>
          <p:nvPr/>
        </p:nvSpPr>
        <p:spPr>
          <a:xfrm>
            <a:off x="611221" y="643605"/>
            <a:ext cx="3249023" cy="2550435"/>
          </a:xfrm>
          <a:custGeom>
            <a:avLst/>
            <a:gdLst>
              <a:gd name="connsiteX0" fmla="*/ 50426 w 3249023"/>
              <a:gd name="connsiteY0" fmla="*/ 2449583 h 2550435"/>
              <a:gd name="connsiteX1" fmla="*/ 100852 w 3249023"/>
              <a:gd name="connsiteY1" fmla="*/ 2500009 h 2550435"/>
              <a:gd name="connsiteX2" fmla="*/ 50426 w 3249023"/>
              <a:gd name="connsiteY2" fmla="*/ 2550435 h 2550435"/>
              <a:gd name="connsiteX3" fmla="*/ 0 w 3249023"/>
              <a:gd name="connsiteY3" fmla="*/ 2500009 h 2550435"/>
              <a:gd name="connsiteX4" fmla="*/ 50426 w 3249023"/>
              <a:gd name="connsiteY4" fmla="*/ 2449583 h 2550435"/>
              <a:gd name="connsiteX5" fmla="*/ 2957565 w 3249023"/>
              <a:gd name="connsiteY5" fmla="*/ 2038590 h 2550435"/>
              <a:gd name="connsiteX6" fmla="*/ 2982076 w 3249023"/>
              <a:gd name="connsiteY6" fmla="*/ 2063101 h 2550435"/>
              <a:gd name="connsiteX7" fmla="*/ 2957565 w 3249023"/>
              <a:gd name="connsiteY7" fmla="*/ 2087612 h 2550435"/>
              <a:gd name="connsiteX8" fmla="*/ 2933054 w 3249023"/>
              <a:gd name="connsiteY8" fmla="*/ 2063101 h 2550435"/>
              <a:gd name="connsiteX9" fmla="*/ 2957565 w 3249023"/>
              <a:gd name="connsiteY9" fmla="*/ 2038590 h 2550435"/>
              <a:gd name="connsiteX10" fmla="*/ 76342 w 3249023"/>
              <a:gd name="connsiteY10" fmla="*/ 1797050 h 2550435"/>
              <a:gd name="connsiteX11" fmla="*/ 100853 w 3249023"/>
              <a:gd name="connsiteY11" fmla="*/ 1821561 h 2550435"/>
              <a:gd name="connsiteX12" fmla="*/ 76342 w 3249023"/>
              <a:gd name="connsiteY12" fmla="*/ 1846072 h 2550435"/>
              <a:gd name="connsiteX13" fmla="*/ 51831 w 3249023"/>
              <a:gd name="connsiteY13" fmla="*/ 1821561 h 2550435"/>
              <a:gd name="connsiteX14" fmla="*/ 76342 w 3249023"/>
              <a:gd name="connsiteY14" fmla="*/ 1797050 h 2550435"/>
              <a:gd name="connsiteX15" fmla="*/ 3087406 w 3249023"/>
              <a:gd name="connsiteY15" fmla="*/ 1445948 h 2550435"/>
              <a:gd name="connsiteX16" fmla="*/ 3126078 w 3249023"/>
              <a:gd name="connsiteY16" fmla="*/ 1484620 h 2550435"/>
              <a:gd name="connsiteX17" fmla="*/ 3087406 w 3249023"/>
              <a:gd name="connsiteY17" fmla="*/ 1523292 h 2550435"/>
              <a:gd name="connsiteX18" fmla="*/ 3048734 w 3249023"/>
              <a:gd name="connsiteY18" fmla="*/ 1484620 h 2550435"/>
              <a:gd name="connsiteX19" fmla="*/ 3087406 w 3249023"/>
              <a:gd name="connsiteY19" fmla="*/ 1445948 h 2550435"/>
              <a:gd name="connsiteX20" fmla="*/ 2457988 w 3249023"/>
              <a:gd name="connsiteY20" fmla="*/ 1424317 h 2550435"/>
              <a:gd name="connsiteX21" fmla="*/ 2489580 w 3249023"/>
              <a:gd name="connsiteY21" fmla="*/ 1455909 h 2550435"/>
              <a:gd name="connsiteX22" fmla="*/ 2457988 w 3249023"/>
              <a:gd name="connsiteY22" fmla="*/ 1487501 h 2550435"/>
              <a:gd name="connsiteX23" fmla="*/ 2426396 w 3249023"/>
              <a:gd name="connsiteY23" fmla="*/ 1455909 h 2550435"/>
              <a:gd name="connsiteX24" fmla="*/ 2457988 w 3249023"/>
              <a:gd name="connsiteY24" fmla="*/ 1424317 h 2550435"/>
              <a:gd name="connsiteX25" fmla="*/ 424787 w 3249023"/>
              <a:gd name="connsiteY25" fmla="*/ 728219 h 2550435"/>
              <a:gd name="connsiteX26" fmla="*/ 480578 w 3249023"/>
              <a:gd name="connsiteY26" fmla="*/ 784010 h 2550435"/>
              <a:gd name="connsiteX27" fmla="*/ 424787 w 3249023"/>
              <a:gd name="connsiteY27" fmla="*/ 839801 h 2550435"/>
              <a:gd name="connsiteX28" fmla="*/ 368996 w 3249023"/>
              <a:gd name="connsiteY28" fmla="*/ 784010 h 2550435"/>
              <a:gd name="connsiteX29" fmla="*/ 424787 w 3249023"/>
              <a:gd name="connsiteY29" fmla="*/ 728219 h 2550435"/>
              <a:gd name="connsiteX30" fmla="*/ 2482468 w 3249023"/>
              <a:gd name="connsiteY30" fmla="*/ 578865 h 2550435"/>
              <a:gd name="connsiteX31" fmla="*/ 2523660 w 3249023"/>
              <a:gd name="connsiteY31" fmla="*/ 620057 h 2550435"/>
              <a:gd name="connsiteX32" fmla="*/ 2482468 w 3249023"/>
              <a:gd name="connsiteY32" fmla="*/ 661249 h 2550435"/>
              <a:gd name="connsiteX33" fmla="*/ 2441276 w 3249023"/>
              <a:gd name="connsiteY33" fmla="*/ 620057 h 2550435"/>
              <a:gd name="connsiteX34" fmla="*/ 2482468 w 3249023"/>
              <a:gd name="connsiteY34" fmla="*/ 578865 h 2550435"/>
              <a:gd name="connsiteX35" fmla="*/ 1749867 w 3249023"/>
              <a:gd name="connsiteY35" fmla="*/ 356439 h 2550435"/>
              <a:gd name="connsiteX36" fmla="*/ 1774378 w 3249023"/>
              <a:gd name="connsiteY36" fmla="*/ 380950 h 2550435"/>
              <a:gd name="connsiteX37" fmla="*/ 1749867 w 3249023"/>
              <a:gd name="connsiteY37" fmla="*/ 405461 h 2550435"/>
              <a:gd name="connsiteX38" fmla="*/ 1725356 w 3249023"/>
              <a:gd name="connsiteY38" fmla="*/ 380950 h 2550435"/>
              <a:gd name="connsiteX39" fmla="*/ 1749867 w 3249023"/>
              <a:gd name="connsiteY39" fmla="*/ 356439 h 2550435"/>
              <a:gd name="connsiteX40" fmla="*/ 3210351 w 3249023"/>
              <a:gd name="connsiteY40" fmla="*/ 354816 h 2550435"/>
              <a:gd name="connsiteX41" fmla="*/ 3249023 w 3249023"/>
              <a:gd name="connsiteY41" fmla="*/ 393488 h 2550435"/>
              <a:gd name="connsiteX42" fmla="*/ 3210351 w 3249023"/>
              <a:gd name="connsiteY42" fmla="*/ 432160 h 2550435"/>
              <a:gd name="connsiteX43" fmla="*/ 3171679 w 3249023"/>
              <a:gd name="connsiteY43" fmla="*/ 393488 h 2550435"/>
              <a:gd name="connsiteX44" fmla="*/ 3210351 w 3249023"/>
              <a:gd name="connsiteY44" fmla="*/ 354816 h 2550435"/>
              <a:gd name="connsiteX45" fmla="*/ 2285100 w 3249023"/>
              <a:gd name="connsiteY45" fmla="*/ 0 h 2550435"/>
              <a:gd name="connsiteX46" fmla="*/ 2351341 w 3249023"/>
              <a:gd name="connsiteY46" fmla="*/ 66241 h 2550435"/>
              <a:gd name="connsiteX47" fmla="*/ 2285100 w 3249023"/>
              <a:gd name="connsiteY47" fmla="*/ 132482 h 2550435"/>
              <a:gd name="connsiteX48" fmla="*/ 2218859 w 3249023"/>
              <a:gd name="connsiteY48" fmla="*/ 66241 h 2550435"/>
              <a:gd name="connsiteX49" fmla="*/ 2285100 w 3249023"/>
              <a:gd name="connsiteY49" fmla="*/ 0 h 255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249023" h="2550435">
                <a:moveTo>
                  <a:pt x="50426" y="2449583"/>
                </a:moveTo>
                <a:cubicBezTo>
                  <a:pt x="78276" y="2449583"/>
                  <a:pt x="100852" y="2472159"/>
                  <a:pt x="100852" y="2500009"/>
                </a:cubicBezTo>
                <a:cubicBezTo>
                  <a:pt x="100852" y="2527859"/>
                  <a:pt x="78276" y="2550435"/>
                  <a:pt x="50426" y="2550435"/>
                </a:cubicBezTo>
                <a:cubicBezTo>
                  <a:pt x="22576" y="2550435"/>
                  <a:pt x="0" y="2527859"/>
                  <a:pt x="0" y="2500009"/>
                </a:cubicBezTo>
                <a:cubicBezTo>
                  <a:pt x="0" y="2472159"/>
                  <a:pt x="22576" y="2449583"/>
                  <a:pt x="50426" y="2449583"/>
                </a:cubicBezTo>
                <a:close/>
                <a:moveTo>
                  <a:pt x="2957565" y="2038590"/>
                </a:moveTo>
                <a:cubicBezTo>
                  <a:pt x="2971102" y="2038590"/>
                  <a:pt x="2982076" y="2049564"/>
                  <a:pt x="2982076" y="2063101"/>
                </a:cubicBezTo>
                <a:cubicBezTo>
                  <a:pt x="2982076" y="2076638"/>
                  <a:pt x="2971102" y="2087612"/>
                  <a:pt x="2957565" y="2087612"/>
                </a:cubicBezTo>
                <a:cubicBezTo>
                  <a:pt x="2944028" y="2087612"/>
                  <a:pt x="2933054" y="2076638"/>
                  <a:pt x="2933054" y="2063101"/>
                </a:cubicBezTo>
                <a:cubicBezTo>
                  <a:pt x="2933054" y="2049564"/>
                  <a:pt x="2944028" y="2038590"/>
                  <a:pt x="2957565" y="2038590"/>
                </a:cubicBezTo>
                <a:close/>
                <a:moveTo>
                  <a:pt x="76342" y="1797050"/>
                </a:moveTo>
                <a:cubicBezTo>
                  <a:pt x="89879" y="1797050"/>
                  <a:pt x="100853" y="1808024"/>
                  <a:pt x="100853" y="1821561"/>
                </a:cubicBezTo>
                <a:cubicBezTo>
                  <a:pt x="100853" y="1835098"/>
                  <a:pt x="89879" y="1846072"/>
                  <a:pt x="76342" y="1846072"/>
                </a:cubicBezTo>
                <a:cubicBezTo>
                  <a:pt x="62805" y="1846072"/>
                  <a:pt x="51831" y="1835098"/>
                  <a:pt x="51831" y="1821561"/>
                </a:cubicBezTo>
                <a:cubicBezTo>
                  <a:pt x="51831" y="1808024"/>
                  <a:pt x="62805" y="1797050"/>
                  <a:pt x="76342" y="1797050"/>
                </a:cubicBezTo>
                <a:close/>
                <a:moveTo>
                  <a:pt x="3087406" y="1445948"/>
                </a:moveTo>
                <a:cubicBezTo>
                  <a:pt x="3108764" y="1445948"/>
                  <a:pt x="3126078" y="1463262"/>
                  <a:pt x="3126078" y="1484620"/>
                </a:cubicBezTo>
                <a:cubicBezTo>
                  <a:pt x="3126078" y="1505978"/>
                  <a:pt x="3108764" y="1523292"/>
                  <a:pt x="3087406" y="1523292"/>
                </a:cubicBezTo>
                <a:cubicBezTo>
                  <a:pt x="3066048" y="1523292"/>
                  <a:pt x="3048734" y="1505978"/>
                  <a:pt x="3048734" y="1484620"/>
                </a:cubicBezTo>
                <a:cubicBezTo>
                  <a:pt x="3048734" y="1463262"/>
                  <a:pt x="3066048" y="1445948"/>
                  <a:pt x="3087406" y="1445948"/>
                </a:cubicBezTo>
                <a:close/>
                <a:moveTo>
                  <a:pt x="2457988" y="1424317"/>
                </a:moveTo>
                <a:cubicBezTo>
                  <a:pt x="2475436" y="1424317"/>
                  <a:pt x="2489580" y="1438461"/>
                  <a:pt x="2489580" y="1455909"/>
                </a:cubicBezTo>
                <a:cubicBezTo>
                  <a:pt x="2489580" y="1473357"/>
                  <a:pt x="2475436" y="1487501"/>
                  <a:pt x="2457988" y="1487501"/>
                </a:cubicBezTo>
                <a:cubicBezTo>
                  <a:pt x="2440540" y="1487501"/>
                  <a:pt x="2426396" y="1473357"/>
                  <a:pt x="2426396" y="1455909"/>
                </a:cubicBezTo>
                <a:cubicBezTo>
                  <a:pt x="2426396" y="1438461"/>
                  <a:pt x="2440540" y="1424317"/>
                  <a:pt x="2457988" y="1424317"/>
                </a:cubicBezTo>
                <a:close/>
                <a:moveTo>
                  <a:pt x="424787" y="728219"/>
                </a:moveTo>
                <a:cubicBezTo>
                  <a:pt x="455600" y="728219"/>
                  <a:pt x="480578" y="753197"/>
                  <a:pt x="480578" y="784010"/>
                </a:cubicBezTo>
                <a:cubicBezTo>
                  <a:pt x="480578" y="814823"/>
                  <a:pt x="455600" y="839801"/>
                  <a:pt x="424787" y="839801"/>
                </a:cubicBezTo>
                <a:cubicBezTo>
                  <a:pt x="393974" y="839801"/>
                  <a:pt x="368996" y="814823"/>
                  <a:pt x="368996" y="784010"/>
                </a:cubicBezTo>
                <a:cubicBezTo>
                  <a:pt x="368996" y="753197"/>
                  <a:pt x="393974" y="728219"/>
                  <a:pt x="424787" y="728219"/>
                </a:cubicBezTo>
                <a:close/>
                <a:moveTo>
                  <a:pt x="2482468" y="578865"/>
                </a:moveTo>
                <a:cubicBezTo>
                  <a:pt x="2505218" y="578865"/>
                  <a:pt x="2523660" y="597307"/>
                  <a:pt x="2523660" y="620057"/>
                </a:cubicBezTo>
                <a:cubicBezTo>
                  <a:pt x="2523660" y="642807"/>
                  <a:pt x="2505218" y="661249"/>
                  <a:pt x="2482468" y="661249"/>
                </a:cubicBezTo>
                <a:cubicBezTo>
                  <a:pt x="2459718" y="661249"/>
                  <a:pt x="2441276" y="642807"/>
                  <a:pt x="2441276" y="620057"/>
                </a:cubicBezTo>
                <a:cubicBezTo>
                  <a:pt x="2441276" y="597307"/>
                  <a:pt x="2459718" y="578865"/>
                  <a:pt x="2482468" y="578865"/>
                </a:cubicBezTo>
                <a:close/>
                <a:moveTo>
                  <a:pt x="1749867" y="356439"/>
                </a:moveTo>
                <a:cubicBezTo>
                  <a:pt x="1763404" y="356439"/>
                  <a:pt x="1774378" y="367413"/>
                  <a:pt x="1774378" y="380950"/>
                </a:cubicBezTo>
                <a:cubicBezTo>
                  <a:pt x="1774378" y="394487"/>
                  <a:pt x="1763404" y="405461"/>
                  <a:pt x="1749867" y="405461"/>
                </a:cubicBezTo>
                <a:cubicBezTo>
                  <a:pt x="1736330" y="405461"/>
                  <a:pt x="1725356" y="394487"/>
                  <a:pt x="1725356" y="380950"/>
                </a:cubicBezTo>
                <a:cubicBezTo>
                  <a:pt x="1725356" y="367413"/>
                  <a:pt x="1736330" y="356439"/>
                  <a:pt x="1749867" y="356439"/>
                </a:cubicBezTo>
                <a:close/>
                <a:moveTo>
                  <a:pt x="3210351" y="354816"/>
                </a:moveTo>
                <a:cubicBezTo>
                  <a:pt x="3231709" y="354816"/>
                  <a:pt x="3249023" y="372130"/>
                  <a:pt x="3249023" y="393488"/>
                </a:cubicBezTo>
                <a:cubicBezTo>
                  <a:pt x="3249023" y="414846"/>
                  <a:pt x="3231709" y="432160"/>
                  <a:pt x="3210351" y="432160"/>
                </a:cubicBezTo>
                <a:cubicBezTo>
                  <a:pt x="3188993" y="432160"/>
                  <a:pt x="3171679" y="414846"/>
                  <a:pt x="3171679" y="393488"/>
                </a:cubicBezTo>
                <a:cubicBezTo>
                  <a:pt x="3171679" y="372130"/>
                  <a:pt x="3188993" y="354816"/>
                  <a:pt x="3210351" y="354816"/>
                </a:cubicBezTo>
                <a:close/>
                <a:moveTo>
                  <a:pt x="2285100" y="0"/>
                </a:moveTo>
                <a:cubicBezTo>
                  <a:pt x="2321684" y="0"/>
                  <a:pt x="2351341" y="29657"/>
                  <a:pt x="2351341" y="66241"/>
                </a:cubicBezTo>
                <a:cubicBezTo>
                  <a:pt x="2351341" y="102825"/>
                  <a:pt x="2321684" y="132482"/>
                  <a:pt x="2285100" y="132482"/>
                </a:cubicBezTo>
                <a:cubicBezTo>
                  <a:pt x="2248516" y="132482"/>
                  <a:pt x="2218859" y="102825"/>
                  <a:pt x="2218859" y="66241"/>
                </a:cubicBezTo>
                <a:cubicBezTo>
                  <a:pt x="2218859" y="29657"/>
                  <a:pt x="2248516" y="0"/>
                  <a:pt x="22851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9Slide.vn 10">
            <a:extLst>
              <a:ext uri="{FF2B5EF4-FFF2-40B4-BE49-F238E27FC236}">
                <a16:creationId xmlns:a16="http://schemas.microsoft.com/office/drawing/2014/main" id="{E77919EE-6829-8443-868B-3615EB92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BTL </a:t>
            </a:r>
            <a:r>
              <a:rPr lang="en-US" sz="4800" dirty="0" err="1"/>
              <a:t>lập</a:t>
            </a:r>
            <a:r>
              <a:rPr lang="en-US" sz="4800" dirty="0"/>
              <a:t> </a:t>
            </a:r>
            <a:r>
              <a:rPr lang="en-US" sz="4800" dirty="0" err="1"/>
              <a:t>trình</a:t>
            </a:r>
            <a:r>
              <a:rPr lang="en-US" sz="4800" dirty="0"/>
              <a:t> python</a:t>
            </a:r>
          </a:p>
        </p:txBody>
      </p:sp>
      <p:sp>
        <p:nvSpPr>
          <p:cNvPr id="4" name="9Slide.vn 11">
            <a:extLst>
              <a:ext uri="{FF2B5EF4-FFF2-40B4-BE49-F238E27FC236}">
                <a16:creationId xmlns:a16="http://schemas.microsoft.com/office/drawing/2014/main" id="{134EC438-D47C-C448-9C4D-95D913ED4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“SPACE INVADERS” </a:t>
            </a:r>
            <a:r>
              <a:rPr lang="en-US" dirty="0" err="1"/>
              <a:t>Pygame</a:t>
            </a:r>
            <a:endParaRPr lang="en-US" dirty="0"/>
          </a:p>
        </p:txBody>
      </p:sp>
      <p:pic>
        <p:nvPicPr>
          <p:cNvPr id="67" name="9Slide.vn 12">
            <a:extLst>
              <a:ext uri="{FF2B5EF4-FFF2-40B4-BE49-F238E27FC236}">
                <a16:creationId xmlns:a16="http://schemas.microsoft.com/office/drawing/2014/main" id="{070C27DD-D868-47DF-B6F8-5A904671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130300"/>
            <a:ext cx="4914900" cy="57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7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D627E4-383A-4FB4-A041-5ABFFFA0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259" y="55985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1. 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472BD-F9BD-40F0-96BE-3FD631962F93}"/>
              </a:ext>
            </a:extLst>
          </p:cNvPr>
          <p:cNvSpPr txBox="1"/>
          <p:nvPr/>
        </p:nvSpPr>
        <p:spPr>
          <a:xfrm>
            <a:off x="743479" y="1885418"/>
            <a:ext cx="4370406" cy="16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030" indent="-342900">
              <a:spcBef>
                <a:spcPts val="36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20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import </a:t>
            </a:r>
            <a:r>
              <a:rPr lang="en-US" sz="200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</a:t>
            </a:r>
            <a:r>
              <a:rPr lang="en-US" sz="20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tất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67030" indent="-342900">
              <a:spcBef>
                <a:spcPts val="36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200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pygame.init</a:t>
            </a:r>
            <a:r>
              <a:rPr lang="en-US" sz="20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():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Khởi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tất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module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D1513-6EB1-4C27-89D0-68C8E816E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08096" y="1530458"/>
            <a:ext cx="5940425" cy="119126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5AE0CF3-5C7D-4F85-BCBF-6AE006A828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2851" y="4027201"/>
            <a:ext cx="4130094" cy="16181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84036-ECA5-493F-842C-648F487FA388}"/>
              </a:ext>
            </a:extLst>
          </p:cNvPr>
          <p:cNvSpPr txBox="1"/>
          <p:nvPr/>
        </p:nvSpPr>
        <p:spPr>
          <a:xfrm>
            <a:off x="849746" y="4027201"/>
            <a:ext cx="609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030" indent="-342900">
              <a:spcBef>
                <a:spcPts val="36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vi-VN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hêm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tiêu </a:t>
            </a:r>
            <a:r>
              <a:rPr lang="vi-VN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4130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vi-VN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pygame.display.set_caption</a:t>
            </a:r>
            <a:r>
              <a:rPr lang="vi-VN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“Space Invaders”</a:t>
            </a:r>
            <a:r>
              <a:rPr lang="vi-VN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67030" indent="-342900">
              <a:spcBef>
                <a:spcPts val="36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</a:t>
            </a:r>
            <a:r>
              <a:rPr lang="vi-VN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iểu</a:t>
            </a:r>
            <a:r>
              <a:rPr lang="vi-VN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tượng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</a:t>
            </a:r>
            <a:r>
              <a:rPr lang="vi-VN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24130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vi-VN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icon</a:t>
            </a:r>
            <a:r>
              <a:rPr lang="vi-VN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pygame.image.load</a:t>
            </a:r>
            <a:r>
              <a:rPr lang="vi-VN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( </a:t>
            </a:r>
            <a:r>
              <a:rPr lang="vi-VN" sz="1800" b="1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'</a:t>
            </a:r>
            <a:r>
              <a:rPr lang="vi-VN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Images/ufo.png</a:t>
            </a:r>
            <a:r>
              <a:rPr lang="vi-VN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')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9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7815F-1B79-4235-8DE4-1233A223A2E0}"/>
              </a:ext>
            </a:extLst>
          </p:cNvPr>
          <p:cNvSpPr txBox="1"/>
          <p:nvPr/>
        </p:nvSpPr>
        <p:spPr>
          <a:xfrm>
            <a:off x="1465634" y="961166"/>
            <a:ext cx="45039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pygame.display.set_mode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((width height)):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Thao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khởi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chạy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cửa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sổ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kích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thước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muốn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40AB7-3BE4-4E11-8BA7-4E58F4ADD5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6511" y="2592382"/>
            <a:ext cx="4813030" cy="2164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84558-E3EF-4E35-BD80-26177550F6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1166"/>
            <a:ext cx="555498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085E73-6A8B-4A02-890A-44DA8F59BCD6}"/>
              </a:ext>
            </a:extLst>
          </p:cNvPr>
          <p:cNvSpPr txBox="1"/>
          <p:nvPr/>
        </p:nvSpPr>
        <p:spPr>
          <a:xfrm>
            <a:off x="5765259" y="1048861"/>
            <a:ext cx="50000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"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vi-VN" sz="2000" u="sng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pygame.sprite.Group</a:t>
            </a:r>
            <a:r>
              <a:rPr lang="en-US" sz="2000" u="sng" dirty="0">
                <a:solidFill>
                  <a:schemeClr val="bg1"/>
                </a:solidFill>
                <a:ea typeface="Times New Roman" panose="02020603050405020304" pitchFamily="18" charset="0"/>
              </a:rPr>
              <a:t>()</a:t>
            </a:r>
            <a:r>
              <a:rPr lang="en-US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container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class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giữ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nhiều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tượng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Sprite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frame </a:t>
            </a:r>
            <a:r>
              <a:rPr lang="en-US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tạo</a:t>
            </a:r>
            <a:r>
              <a:rPr lang="en-US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animation.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4130" algn="just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VD: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4130" algn="just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level1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add player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lúc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level 1 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level1Enemies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add enemy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lúc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level1</a:t>
            </a:r>
          </a:p>
          <a:p>
            <a:pPr marL="24130" algn="just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laser_level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player.</a:t>
            </a:r>
          </a:p>
          <a:p>
            <a:pPr marL="24130" algn="just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laser_enemy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địch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4130" algn="just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explosion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nổ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địch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hạ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24130" algn="just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damagePowerUps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healthPowerUps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add 2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item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nâng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player.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F66E0-406B-4FA8-B4BB-9E863DCC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23" y="1048861"/>
            <a:ext cx="5000017" cy="44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1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0FDB-B1CA-4388-BE31-6CB99B05F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230" y="559855"/>
            <a:ext cx="6029528" cy="1325563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2. Main menu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20588-864A-432C-8C15-73FF7C6ABE43}"/>
              </a:ext>
            </a:extLst>
          </p:cNvPr>
          <p:cNvSpPr txBox="1"/>
          <p:nvPr/>
        </p:nvSpPr>
        <p:spPr>
          <a:xfrm>
            <a:off x="1206230" y="1673157"/>
            <a:ext cx="480391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thêm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nhạc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sử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dụng</a:t>
            </a:r>
            <a:r>
              <a:rPr lang="vi-V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mixer.music</a:t>
            </a:r>
            <a:r>
              <a: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.</a:t>
            </a:r>
            <a:r>
              <a:rPr lang="vi-VN" sz="2000" b="1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load</a:t>
            </a:r>
            <a:r>
              <a:rPr lang="vi-VN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(' </a:t>
            </a:r>
            <a:r>
              <a:rPr lang="vi-VN" sz="2000" b="1" i="1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music</a:t>
            </a:r>
            <a:r>
              <a:rPr lang="vi-VN" sz="2000" b="1" i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.</a:t>
            </a:r>
            <a:r>
              <a:rPr lang="en-US" sz="2000" b="1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wav</a:t>
            </a:r>
            <a:r>
              <a:rPr lang="vi-VN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 ')</a:t>
            </a:r>
            <a:endParaRPr lang="en-US" sz="20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24130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Set_volume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chỉnh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âm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4130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Play(-1)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lặp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vô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hạn</a:t>
            </a:r>
            <a:endParaRPr lang="en-US" sz="20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06839E-5208-4F14-BE90-5D49A6764B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10146" y="1659183"/>
            <a:ext cx="5940425" cy="1666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49BEA-4C2A-41B9-81B7-AC7435800604}"/>
              </a:ext>
            </a:extLst>
          </p:cNvPr>
          <p:cNvSpPr txBox="1"/>
          <p:nvPr/>
        </p:nvSpPr>
        <p:spPr>
          <a:xfrm>
            <a:off x="1058940" y="3403817"/>
            <a:ext cx="487355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030" indent="-342900">
              <a:spcBef>
                <a:spcPts val="36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image.load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load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tệp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67030" indent="-342900">
              <a:spcBef>
                <a:spcPts val="36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hay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đổi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kích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thước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background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kích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thước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cửa</a:t>
            </a:r>
            <a:r>
              <a:rPr lang="vi-V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sổ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D1700-8884-40F7-94F2-C794686AF1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87122" y="5083181"/>
            <a:ext cx="7778109" cy="7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A438-1322-41DB-90D6-FF6861D1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798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3.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EAE6B-60CB-4CE3-A7DE-254ED1E814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64216" y="797967"/>
            <a:ext cx="6650511" cy="552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28C45F-CB04-42CE-82B1-38636E9F0B66}"/>
              </a:ext>
            </a:extLst>
          </p:cNvPr>
          <p:cNvSpPr txBox="1"/>
          <p:nvPr/>
        </p:nvSpPr>
        <p:spPr>
          <a:xfrm>
            <a:off x="877750" y="396573"/>
            <a:ext cx="5710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1779F-5ADB-4CB2-8FE9-7B015649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17" y="985187"/>
            <a:ext cx="7986291" cy="5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5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4AA5-041A-4D88-9071-BBEC1563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549" y="555506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4. Enemy lv1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6AD50-1251-481C-850D-A36C71909777}"/>
              </a:ext>
            </a:extLst>
          </p:cNvPr>
          <p:cNvSpPr txBox="1"/>
          <p:nvPr/>
        </p:nvSpPr>
        <p:spPr>
          <a:xfrm>
            <a:off x="1819879" y="2227784"/>
            <a:ext cx="3450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Khởi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thuộc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EnemyLv1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8CD3683-A3C3-4572-A3FC-D2478B16B6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66655" y="345803"/>
            <a:ext cx="4844327" cy="308541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E78D921-B14B-4298-9D98-C403AEF5B9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85770" y="3640922"/>
            <a:ext cx="6400800" cy="284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1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0A10E39-E8E3-4075-83A8-DFB2A06BA109}"/>
              </a:ext>
            </a:extLst>
          </p:cNvPr>
          <p:cNvPicPr/>
          <p:nvPr/>
        </p:nvPicPr>
        <p:blipFill rotWithShape="1">
          <a:blip r:embed="rId2"/>
          <a:srcRect l="2403" r="13429"/>
          <a:stretch/>
        </p:blipFill>
        <p:spPr>
          <a:xfrm>
            <a:off x="1128390" y="4007784"/>
            <a:ext cx="5000017" cy="1236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1A4B4-76AE-495F-8AED-0E8973D89AFA}"/>
              </a:ext>
            </a:extLst>
          </p:cNvPr>
          <p:cNvSpPr txBox="1"/>
          <p:nvPr/>
        </p:nvSpPr>
        <p:spPr>
          <a:xfrm>
            <a:off x="831697" y="1054061"/>
            <a:ext cx="5593405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update()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frame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enemy 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ị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Xét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chạm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player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enemy_lv2, enemy_lv3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cũng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enemy_lv1.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E84A869-9F60-47CC-B08F-AEE272765DC9}"/>
              </a:ext>
            </a:extLst>
          </p:cNvPr>
          <p:cNvPicPr/>
          <p:nvPr/>
        </p:nvPicPr>
        <p:blipFill rotWithShape="1">
          <a:blip r:embed="rId3"/>
          <a:srcRect l="1903" r="6421"/>
          <a:stretch/>
        </p:blipFill>
        <p:spPr>
          <a:xfrm>
            <a:off x="6754205" y="1009707"/>
            <a:ext cx="5000018" cy="45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2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68F4-E299-46B6-A962-A88DFD44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53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5. Boss (enemy lv4)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0392-45C5-4E63-A70C-5A2AF7AABF76}"/>
              </a:ext>
            </a:extLst>
          </p:cNvPr>
          <p:cNvSpPr txBox="1"/>
          <p:nvPr/>
        </p:nvSpPr>
        <p:spPr>
          <a:xfrm>
            <a:off x="838200" y="1439594"/>
            <a:ext cx="9854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Tương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enemy level 1, 2, 3,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boss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E3B68-8F59-4AB5-8202-6A6149F16E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3217" y="1958132"/>
            <a:ext cx="652405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90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82C55E-48F2-4AAD-B261-8A094697A076}"/>
              </a:ext>
            </a:extLst>
          </p:cNvPr>
          <p:cNvSpPr txBox="1"/>
          <p:nvPr/>
        </p:nvSpPr>
        <p:spPr>
          <a:xfrm>
            <a:off x="567482" y="1001605"/>
            <a:ext cx="9348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current_health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trúng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target_health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trúng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max_health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health_bar_length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dài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health_ratio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mỗi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tương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dài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bao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nhiêu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365"/>
              </a:spcBef>
              <a:spcAft>
                <a:spcPts val="0"/>
              </a:spcAft>
              <a:buFont typeface="Wingdings" panose="05000000000000000000" pitchFamily="2" charset="2"/>
              <a:buChar char=""/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self.health_ratio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self.max_health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/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self.health_bar_length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basic_health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ở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update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mỗi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gọi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C520419-236E-4E00-9559-B5438528CD3D}"/>
              </a:ext>
            </a:extLst>
          </p:cNvPr>
          <p:cNvPicPr/>
          <p:nvPr/>
        </p:nvPicPr>
        <p:blipFill rotWithShape="1">
          <a:blip r:embed="rId2"/>
          <a:srcRect l="7097" r="8405"/>
          <a:stretch/>
        </p:blipFill>
        <p:spPr>
          <a:xfrm>
            <a:off x="6429983" y="719847"/>
            <a:ext cx="5019473" cy="140335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3F714C-D45F-4242-AEB4-16B8E8EE1E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95455" y="3991075"/>
            <a:ext cx="7029890" cy="18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2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vn 1">
            <a:extLst>
              <a:ext uri="{FF2B5EF4-FFF2-40B4-BE49-F238E27FC236}">
                <a16:creationId xmlns:a16="http://schemas.microsoft.com/office/drawing/2014/main" id="{608F3B19-E91B-EB4A-A43E-88612FDF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11" name="9Slide.vn 2">
            <a:extLst>
              <a:ext uri="{FF2B5EF4-FFF2-40B4-BE49-F238E27FC236}">
                <a16:creationId xmlns:a16="http://schemas.microsoft.com/office/drawing/2014/main" id="{0B09D5C9-9AB3-D042-949C-6BC0674BA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2" name="9Slide.vn 3">
            <a:extLst>
              <a:ext uri="{FF2B5EF4-FFF2-40B4-BE49-F238E27FC236}">
                <a16:creationId xmlns:a16="http://schemas.microsoft.com/office/drawing/2014/main" id="{B2024DE3-39EA-E247-88CE-EB86A70B65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13" name="9Slide.vn 4">
            <a:extLst>
              <a:ext uri="{FF2B5EF4-FFF2-40B4-BE49-F238E27FC236}">
                <a16:creationId xmlns:a16="http://schemas.microsoft.com/office/drawing/2014/main" id="{C265438A-48E3-624C-A3C6-4CFF66B051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49118" y="3638758"/>
            <a:ext cx="1084262" cy="108267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73F3F50C-7646-9F41-8523-02DED93EE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GIỚI THIỆU</a:t>
            </a: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3487C44D-B441-9C40-89CA-8346127731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QUÁ TRÌNH LÀM GAME</a:t>
            </a: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E272CA54-95DC-5E40-9637-FDFA147E81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26387" y="3678108"/>
            <a:ext cx="2301875" cy="10826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KẾT QUẢ</a:t>
            </a:r>
          </a:p>
        </p:txBody>
      </p:sp>
      <p:grpSp>
        <p:nvGrpSpPr>
          <p:cNvPr id="43" name="9Slide.vn 10">
            <a:extLst>
              <a:ext uri="{FF2B5EF4-FFF2-40B4-BE49-F238E27FC236}">
                <a16:creationId xmlns:a16="http://schemas.microsoft.com/office/drawing/2014/main" id="{335739B2-0AA6-4363-A784-52D843F040C0}"/>
              </a:ext>
            </a:extLst>
          </p:cNvPr>
          <p:cNvGrpSpPr/>
          <p:nvPr/>
        </p:nvGrpSpPr>
        <p:grpSpPr>
          <a:xfrm>
            <a:off x="299260" y="233596"/>
            <a:ext cx="999426" cy="529329"/>
            <a:chOff x="299260" y="233596"/>
            <a:chExt cx="999426" cy="529329"/>
          </a:xfrm>
        </p:grpSpPr>
        <p:sp>
          <p:nvSpPr>
            <p:cNvPr id="44" name="9Slide.vn 11">
              <a:extLst>
                <a:ext uri="{FF2B5EF4-FFF2-40B4-BE49-F238E27FC236}">
                  <a16:creationId xmlns:a16="http://schemas.microsoft.com/office/drawing/2014/main" id="{8F0C54EC-2A11-4ECF-89AC-D1BC9525800B}"/>
                </a:ext>
              </a:extLst>
            </p:cNvPr>
            <p:cNvSpPr/>
            <p:nvPr userDrawn="1"/>
          </p:nvSpPr>
          <p:spPr>
            <a:xfrm>
              <a:off x="299260" y="664809"/>
              <a:ext cx="98116" cy="981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9Slide.vn 12">
              <a:extLst>
                <a:ext uri="{FF2B5EF4-FFF2-40B4-BE49-F238E27FC236}">
                  <a16:creationId xmlns:a16="http://schemas.microsoft.com/office/drawing/2014/main" id="{3EA6BF73-1E7C-4E8C-9C42-AC5DC60FD5C3}"/>
                </a:ext>
              </a:extLst>
            </p:cNvPr>
            <p:cNvSpPr/>
            <p:nvPr userDrawn="1"/>
          </p:nvSpPr>
          <p:spPr>
            <a:xfrm>
              <a:off x="984778" y="674937"/>
              <a:ext cx="61659" cy="616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9Slide.vn 13">
              <a:extLst>
                <a:ext uri="{FF2B5EF4-FFF2-40B4-BE49-F238E27FC236}">
                  <a16:creationId xmlns:a16="http://schemas.microsoft.com/office/drawing/2014/main" id="{A6F66AA7-0CDF-49DA-9EF0-623CB86021F1}"/>
                </a:ext>
              </a:extLst>
            </p:cNvPr>
            <p:cNvSpPr/>
            <p:nvPr userDrawn="1"/>
          </p:nvSpPr>
          <p:spPr>
            <a:xfrm>
              <a:off x="704186" y="362421"/>
              <a:ext cx="98116" cy="981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9Slide.vn 14">
              <a:extLst>
                <a:ext uri="{FF2B5EF4-FFF2-40B4-BE49-F238E27FC236}">
                  <a16:creationId xmlns:a16="http://schemas.microsoft.com/office/drawing/2014/main" id="{AB82073B-CD81-4629-876D-2AB183436FF8}"/>
                </a:ext>
              </a:extLst>
            </p:cNvPr>
            <p:cNvSpPr/>
            <p:nvPr userDrawn="1"/>
          </p:nvSpPr>
          <p:spPr>
            <a:xfrm>
              <a:off x="1237027" y="307075"/>
              <a:ext cx="61659" cy="616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9Slide.vn 15">
              <a:extLst>
                <a:ext uri="{FF2B5EF4-FFF2-40B4-BE49-F238E27FC236}">
                  <a16:creationId xmlns:a16="http://schemas.microsoft.com/office/drawing/2014/main" id="{D0E5EF7F-4D92-4F55-BAEE-6F74499E5F83}"/>
                </a:ext>
              </a:extLst>
            </p:cNvPr>
            <p:cNvSpPr/>
            <p:nvPr userDrawn="1"/>
          </p:nvSpPr>
          <p:spPr>
            <a:xfrm>
              <a:off x="355284" y="233596"/>
              <a:ext cx="61659" cy="616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9Slide.vn 16">
            <a:extLst>
              <a:ext uri="{FF2B5EF4-FFF2-40B4-BE49-F238E27FC236}">
                <a16:creationId xmlns:a16="http://schemas.microsoft.com/office/drawing/2014/main" id="{F845E6F1-1172-43B3-8720-B5F79B25C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354" y="440445"/>
            <a:ext cx="326896" cy="421921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grpSp>
        <p:nvGrpSpPr>
          <p:cNvPr id="59" name="9Slide.vn 17">
            <a:extLst>
              <a:ext uri="{FF2B5EF4-FFF2-40B4-BE49-F238E27FC236}">
                <a16:creationId xmlns:a16="http://schemas.microsoft.com/office/drawing/2014/main" id="{326A7137-F847-425B-93F1-D561091B28E0}"/>
              </a:ext>
            </a:extLst>
          </p:cNvPr>
          <p:cNvGrpSpPr/>
          <p:nvPr/>
        </p:nvGrpSpPr>
        <p:grpSpPr>
          <a:xfrm>
            <a:off x="534974" y="3125199"/>
            <a:ext cx="1165692" cy="2938632"/>
            <a:chOff x="534974" y="3125199"/>
            <a:chExt cx="1165692" cy="2938632"/>
          </a:xfrm>
        </p:grpSpPr>
        <p:sp>
          <p:nvSpPr>
            <p:cNvPr id="49" name="9Slide.vn 18">
              <a:extLst>
                <a:ext uri="{FF2B5EF4-FFF2-40B4-BE49-F238E27FC236}">
                  <a16:creationId xmlns:a16="http://schemas.microsoft.com/office/drawing/2014/main" id="{23EA40AC-64EF-4DB3-B053-B1C5AFA6AA5E}"/>
                </a:ext>
              </a:extLst>
            </p:cNvPr>
            <p:cNvSpPr/>
            <p:nvPr/>
          </p:nvSpPr>
          <p:spPr>
            <a:xfrm>
              <a:off x="534974" y="3125199"/>
              <a:ext cx="1165692" cy="2938632"/>
            </a:xfrm>
            <a:custGeom>
              <a:avLst/>
              <a:gdLst>
                <a:gd name="connsiteX0" fmla="*/ 1083574 w 1165692"/>
                <a:gd name="connsiteY0" fmla="*/ 2774396 h 2938632"/>
                <a:gd name="connsiteX1" fmla="*/ 1165692 w 1165692"/>
                <a:gd name="connsiteY1" fmla="*/ 2856514 h 2938632"/>
                <a:gd name="connsiteX2" fmla="*/ 1083574 w 1165692"/>
                <a:gd name="connsiteY2" fmla="*/ 2938632 h 2938632"/>
                <a:gd name="connsiteX3" fmla="*/ 1001456 w 1165692"/>
                <a:gd name="connsiteY3" fmla="*/ 2856514 h 2938632"/>
                <a:gd name="connsiteX4" fmla="*/ 1083574 w 1165692"/>
                <a:gd name="connsiteY4" fmla="*/ 2774396 h 2938632"/>
                <a:gd name="connsiteX5" fmla="*/ 371206 w 1165692"/>
                <a:gd name="connsiteY5" fmla="*/ 2340864 h 2938632"/>
                <a:gd name="connsiteX6" fmla="*/ 449804 w 1165692"/>
                <a:gd name="connsiteY6" fmla="*/ 2419462 h 2938632"/>
                <a:gd name="connsiteX7" fmla="*/ 371206 w 1165692"/>
                <a:gd name="connsiteY7" fmla="*/ 2498060 h 2938632"/>
                <a:gd name="connsiteX8" fmla="*/ 292608 w 1165692"/>
                <a:gd name="connsiteY8" fmla="*/ 2419462 h 2938632"/>
                <a:gd name="connsiteX9" fmla="*/ 371206 w 1165692"/>
                <a:gd name="connsiteY9" fmla="*/ 2340864 h 2938632"/>
                <a:gd name="connsiteX10" fmla="*/ 845830 w 1165692"/>
                <a:gd name="connsiteY10" fmla="*/ 1603964 h 2938632"/>
                <a:gd name="connsiteX11" fmla="*/ 927948 w 1165692"/>
                <a:gd name="connsiteY11" fmla="*/ 1686082 h 2938632"/>
                <a:gd name="connsiteX12" fmla="*/ 845830 w 1165692"/>
                <a:gd name="connsiteY12" fmla="*/ 1768200 h 2938632"/>
                <a:gd name="connsiteX13" fmla="*/ 763712 w 1165692"/>
                <a:gd name="connsiteY13" fmla="*/ 1686082 h 2938632"/>
                <a:gd name="connsiteX14" fmla="*/ 845830 w 1165692"/>
                <a:gd name="connsiteY14" fmla="*/ 1603964 h 2938632"/>
                <a:gd name="connsiteX15" fmla="*/ 78598 w 1165692"/>
                <a:gd name="connsiteY15" fmla="*/ 1115568 h 2938632"/>
                <a:gd name="connsiteX16" fmla="*/ 157196 w 1165692"/>
                <a:gd name="connsiteY16" fmla="*/ 1194166 h 2938632"/>
                <a:gd name="connsiteX17" fmla="*/ 78598 w 1165692"/>
                <a:gd name="connsiteY17" fmla="*/ 1272764 h 2938632"/>
                <a:gd name="connsiteX18" fmla="*/ 0 w 1165692"/>
                <a:gd name="connsiteY18" fmla="*/ 1194166 h 2938632"/>
                <a:gd name="connsiteX19" fmla="*/ 78598 w 1165692"/>
                <a:gd name="connsiteY19" fmla="*/ 1115568 h 2938632"/>
                <a:gd name="connsiteX20" fmla="*/ 700390 w 1165692"/>
                <a:gd name="connsiteY20" fmla="*/ 0 h 2938632"/>
                <a:gd name="connsiteX21" fmla="*/ 778988 w 1165692"/>
                <a:gd name="connsiteY21" fmla="*/ 78598 h 2938632"/>
                <a:gd name="connsiteX22" fmla="*/ 700390 w 1165692"/>
                <a:gd name="connsiteY22" fmla="*/ 157196 h 2938632"/>
                <a:gd name="connsiteX23" fmla="*/ 621792 w 1165692"/>
                <a:gd name="connsiteY23" fmla="*/ 78598 h 2938632"/>
                <a:gd name="connsiteX24" fmla="*/ 700390 w 1165692"/>
                <a:gd name="connsiteY24" fmla="*/ 0 h 29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65692" h="2938632">
                  <a:moveTo>
                    <a:pt x="1083574" y="2774396"/>
                  </a:moveTo>
                  <a:cubicBezTo>
                    <a:pt x="1128927" y="2774396"/>
                    <a:pt x="1165692" y="2811161"/>
                    <a:pt x="1165692" y="2856514"/>
                  </a:cubicBezTo>
                  <a:cubicBezTo>
                    <a:pt x="1165692" y="2901867"/>
                    <a:pt x="1128927" y="2938632"/>
                    <a:pt x="1083574" y="2938632"/>
                  </a:cubicBezTo>
                  <a:cubicBezTo>
                    <a:pt x="1038221" y="2938632"/>
                    <a:pt x="1001456" y="2901867"/>
                    <a:pt x="1001456" y="2856514"/>
                  </a:cubicBezTo>
                  <a:cubicBezTo>
                    <a:pt x="1001456" y="2811161"/>
                    <a:pt x="1038221" y="2774396"/>
                    <a:pt x="1083574" y="2774396"/>
                  </a:cubicBezTo>
                  <a:close/>
                  <a:moveTo>
                    <a:pt x="371206" y="2340864"/>
                  </a:moveTo>
                  <a:cubicBezTo>
                    <a:pt x="414614" y="2340864"/>
                    <a:pt x="449804" y="2376054"/>
                    <a:pt x="449804" y="2419462"/>
                  </a:cubicBezTo>
                  <a:cubicBezTo>
                    <a:pt x="449804" y="2462870"/>
                    <a:pt x="414614" y="2498060"/>
                    <a:pt x="371206" y="2498060"/>
                  </a:cubicBezTo>
                  <a:cubicBezTo>
                    <a:pt x="327798" y="2498060"/>
                    <a:pt x="292608" y="2462870"/>
                    <a:pt x="292608" y="2419462"/>
                  </a:cubicBezTo>
                  <a:cubicBezTo>
                    <a:pt x="292608" y="2376054"/>
                    <a:pt x="327798" y="2340864"/>
                    <a:pt x="371206" y="2340864"/>
                  </a:cubicBezTo>
                  <a:close/>
                  <a:moveTo>
                    <a:pt x="845830" y="1603964"/>
                  </a:moveTo>
                  <a:cubicBezTo>
                    <a:pt x="891183" y="1603964"/>
                    <a:pt x="927948" y="1640729"/>
                    <a:pt x="927948" y="1686082"/>
                  </a:cubicBezTo>
                  <a:cubicBezTo>
                    <a:pt x="927948" y="1731435"/>
                    <a:pt x="891183" y="1768200"/>
                    <a:pt x="845830" y="1768200"/>
                  </a:cubicBezTo>
                  <a:cubicBezTo>
                    <a:pt x="800477" y="1768200"/>
                    <a:pt x="763712" y="1731435"/>
                    <a:pt x="763712" y="1686082"/>
                  </a:cubicBezTo>
                  <a:cubicBezTo>
                    <a:pt x="763712" y="1640729"/>
                    <a:pt x="800477" y="1603964"/>
                    <a:pt x="845830" y="1603964"/>
                  </a:cubicBezTo>
                  <a:close/>
                  <a:moveTo>
                    <a:pt x="78598" y="1115568"/>
                  </a:moveTo>
                  <a:cubicBezTo>
                    <a:pt x="122006" y="1115568"/>
                    <a:pt x="157196" y="1150758"/>
                    <a:pt x="157196" y="1194166"/>
                  </a:cubicBezTo>
                  <a:cubicBezTo>
                    <a:pt x="157196" y="1237574"/>
                    <a:pt x="122006" y="1272764"/>
                    <a:pt x="78598" y="1272764"/>
                  </a:cubicBezTo>
                  <a:cubicBezTo>
                    <a:pt x="35190" y="1272764"/>
                    <a:pt x="0" y="1237574"/>
                    <a:pt x="0" y="1194166"/>
                  </a:cubicBezTo>
                  <a:cubicBezTo>
                    <a:pt x="0" y="1150758"/>
                    <a:pt x="35190" y="1115568"/>
                    <a:pt x="78598" y="1115568"/>
                  </a:cubicBezTo>
                  <a:close/>
                  <a:moveTo>
                    <a:pt x="700390" y="0"/>
                  </a:moveTo>
                  <a:cubicBezTo>
                    <a:pt x="743798" y="0"/>
                    <a:pt x="778988" y="35190"/>
                    <a:pt x="778988" y="78598"/>
                  </a:cubicBezTo>
                  <a:cubicBezTo>
                    <a:pt x="778988" y="122006"/>
                    <a:pt x="743798" y="157196"/>
                    <a:pt x="700390" y="157196"/>
                  </a:cubicBezTo>
                  <a:cubicBezTo>
                    <a:pt x="656982" y="157196"/>
                    <a:pt x="621792" y="122006"/>
                    <a:pt x="621792" y="78598"/>
                  </a:cubicBezTo>
                  <a:cubicBezTo>
                    <a:pt x="621792" y="35190"/>
                    <a:pt x="656982" y="0"/>
                    <a:pt x="700390" y="0"/>
                  </a:cubicBezTo>
                  <a:close/>
                </a:path>
              </a:pathLst>
            </a:custGeom>
            <a:solidFill>
              <a:srgbClr val="597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9Slide.vn 19">
              <a:extLst>
                <a:ext uri="{FF2B5EF4-FFF2-40B4-BE49-F238E27FC236}">
                  <a16:creationId xmlns:a16="http://schemas.microsoft.com/office/drawing/2014/main" id="{318F5C1C-A292-4260-9AF2-3989DFC83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37" y="3682505"/>
              <a:ext cx="494644" cy="638432"/>
            </a:xfrm>
            <a:custGeom>
              <a:avLst/>
              <a:gdLst>
                <a:gd name="T0" fmla="*/ 405 w 1138"/>
                <a:gd name="T1" fmla="*/ 569 h 1467"/>
                <a:gd name="T2" fmla="*/ 568 w 1138"/>
                <a:gd name="T3" fmla="*/ 0 h 1467"/>
                <a:gd name="T4" fmla="*/ 733 w 1138"/>
                <a:gd name="T5" fmla="*/ 569 h 1467"/>
                <a:gd name="T6" fmla="*/ 1137 w 1138"/>
                <a:gd name="T7" fmla="*/ 733 h 1467"/>
                <a:gd name="T8" fmla="*/ 733 w 1138"/>
                <a:gd name="T9" fmla="*/ 897 h 1467"/>
                <a:gd name="T10" fmla="*/ 568 w 1138"/>
                <a:gd name="T11" fmla="*/ 1466 h 1467"/>
                <a:gd name="T12" fmla="*/ 405 w 1138"/>
                <a:gd name="T13" fmla="*/ 897 h 1467"/>
                <a:gd name="T14" fmla="*/ 0 w 1138"/>
                <a:gd name="T15" fmla="*/ 733 h 1467"/>
                <a:gd name="T16" fmla="*/ 405 w 1138"/>
                <a:gd name="T17" fmla="*/ 569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8" h="1467">
                  <a:moveTo>
                    <a:pt x="405" y="569"/>
                  </a:moveTo>
                  <a:lnTo>
                    <a:pt x="568" y="0"/>
                  </a:lnTo>
                  <a:lnTo>
                    <a:pt x="733" y="569"/>
                  </a:lnTo>
                  <a:lnTo>
                    <a:pt x="1137" y="733"/>
                  </a:lnTo>
                  <a:lnTo>
                    <a:pt x="733" y="897"/>
                  </a:lnTo>
                  <a:lnTo>
                    <a:pt x="568" y="1466"/>
                  </a:lnTo>
                  <a:lnTo>
                    <a:pt x="405" y="897"/>
                  </a:lnTo>
                  <a:lnTo>
                    <a:pt x="0" y="733"/>
                  </a:lnTo>
                  <a:lnTo>
                    <a:pt x="405" y="5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dirty="0"/>
            </a:p>
          </p:txBody>
        </p:sp>
      </p:grpSp>
      <p:sp>
        <p:nvSpPr>
          <p:cNvPr id="55" name="9Slide.vn 20">
            <a:extLst>
              <a:ext uri="{FF2B5EF4-FFF2-40B4-BE49-F238E27FC236}">
                <a16:creationId xmlns:a16="http://schemas.microsoft.com/office/drawing/2014/main" id="{9B42ABCC-8B50-4BE7-9FBB-7B7BC0478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0170" y="773231"/>
            <a:ext cx="214690" cy="277098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pic>
        <p:nvPicPr>
          <p:cNvPr id="58" name="9Slide.vn 21">
            <a:extLst>
              <a:ext uri="{FF2B5EF4-FFF2-40B4-BE49-F238E27FC236}">
                <a16:creationId xmlns:a16="http://schemas.microsoft.com/office/drawing/2014/main" id="{FB8BF866-96D6-4A22-9811-A42F44BD2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0" y="2006600"/>
            <a:ext cx="1549400" cy="46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93E321-F895-44FE-BA01-1982C312BD15}"/>
              </a:ext>
            </a:extLst>
          </p:cNvPr>
          <p:cNvSpPr txBox="1"/>
          <p:nvPr/>
        </p:nvSpPr>
        <p:spPr>
          <a:xfrm>
            <a:off x="840510" y="568799"/>
            <a:ext cx="9298366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Laser_enemy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nó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3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2AA7C0F-E3BF-4F4D-AD94-C4C5E70A36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79969" y="1425257"/>
            <a:ext cx="5940425" cy="40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54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DC0F-4200-4891-AE14-D652FB9D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4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6. player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367F7-9DCE-4AE2-B5DA-B4EA1FBAD349}"/>
              </a:ext>
            </a:extLst>
          </p:cNvPr>
          <p:cNvSpPr txBox="1"/>
          <p:nvPr/>
        </p:nvSpPr>
        <p:spPr>
          <a:xfrm>
            <a:off x="939529" y="1334412"/>
            <a:ext cx="4750071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__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init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__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player: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Khởi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âm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liên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4D7E0B-072C-4182-951F-8626226E1F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9600" y="955986"/>
            <a:ext cx="5874327" cy="4779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3A2B0-70CD-49C4-B8EF-7F1243E2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737" y="3046733"/>
            <a:ext cx="3515216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2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8610AD-6C23-4767-93D6-F0F0420F815C}"/>
              </a:ext>
            </a:extLst>
          </p:cNvPr>
          <p:cNvSpPr txBox="1"/>
          <p:nvPr/>
        </p:nvSpPr>
        <p:spPr>
          <a:xfrm>
            <a:off x="677626" y="1821039"/>
            <a:ext cx="5074629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update()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player: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frame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player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con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trỏ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chuột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self.rect.center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pygame.mouse.get_pos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().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Khi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bấm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chuột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ra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gọi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fire().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chạm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EF7711C-803F-45CD-9B20-E4E111913E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36983" y="1857983"/>
            <a:ext cx="5940425" cy="24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44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16494-1EF6-4FB2-9020-3FE8896DE0E2}"/>
              </a:ext>
            </a:extLst>
          </p:cNvPr>
          <p:cNvSpPr txBox="1"/>
          <p:nvPr/>
        </p:nvSpPr>
        <p:spPr>
          <a:xfrm>
            <a:off x="997330" y="894828"/>
            <a:ext cx="58006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fire():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bên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FPS=60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nghĩa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1s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chạy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60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khung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shoot_time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dần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+1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12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(class Laser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laser_player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=&gt;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Cứ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1s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5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EF260-76BF-4262-A7B4-62A10B374E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8" y="3751351"/>
            <a:ext cx="6149002" cy="1785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E8B25-3C36-492D-9552-143271AF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820" y="817418"/>
            <a:ext cx="2077320" cy="52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50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04FE88-2A94-4D17-8932-E997090A1CA8}"/>
              </a:ext>
            </a:extLst>
          </p:cNvPr>
          <p:cNvSpPr txBox="1"/>
          <p:nvPr/>
        </p:nvSpPr>
        <p:spPr>
          <a:xfrm>
            <a:off x="2235739" y="5202810"/>
            <a:ext cx="8122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Đây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player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ăn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health_item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trúng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hay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chạm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địch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nó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EC043-BF0D-4257-8DE6-70C7EA69A4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5964" y="415636"/>
            <a:ext cx="6655521" cy="4276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FBB00-85FE-4ADC-851A-0208285D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98" y="1493715"/>
            <a:ext cx="4207884" cy="319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86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69EC65-1823-43E2-8C07-A8A0B6953F47}"/>
              </a:ext>
            </a:extLst>
          </p:cNvPr>
          <p:cNvSpPr txBox="1"/>
          <p:nvPr/>
        </p:nvSpPr>
        <p:spPr>
          <a:xfrm>
            <a:off x="941963" y="732455"/>
            <a:ext cx="40456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pygame.sprite.collide_mask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chạm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player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chạm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mất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thua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228CDB0-65C1-4D3A-8106-FAED1DBA6FBD}"/>
              </a:ext>
            </a:extLst>
          </p:cNvPr>
          <p:cNvPicPr/>
          <p:nvPr/>
        </p:nvPicPr>
        <p:blipFill rotWithShape="1">
          <a:blip r:embed="rId2"/>
          <a:srcRect l="7807" r="11462" b="2962"/>
          <a:stretch/>
        </p:blipFill>
        <p:spPr>
          <a:xfrm>
            <a:off x="637309" y="3114721"/>
            <a:ext cx="6049818" cy="3323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BEF07-C8FF-42AF-8931-3299C063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73" y="337532"/>
            <a:ext cx="6483927" cy="24149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2B13-0BA7-4AD7-8146-1401A7BD0841}"/>
              </a:ext>
            </a:extLst>
          </p:cNvPr>
          <p:cNvSpPr txBox="1"/>
          <p:nvPr/>
        </p:nvSpPr>
        <p:spPr>
          <a:xfrm>
            <a:off x="7472219" y="3907089"/>
            <a:ext cx="37222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nếu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chạm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với</a:t>
            </a:r>
            <a:r>
              <a:rPr lang="en-US" sz="2000" dirty="0">
                <a:solidFill>
                  <a:schemeClr val="bg1"/>
                </a:solidFill>
              </a:rPr>
              <a:t> enemy </a:t>
            </a:r>
            <a:r>
              <a:rPr lang="en-US" sz="2000" dirty="0" err="1">
                <a:solidFill>
                  <a:schemeClr val="bg1"/>
                </a:solidFill>
              </a:rPr>
              <a:t>cuối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cùng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trong</a:t>
            </a:r>
            <a:r>
              <a:rPr lang="en-US" sz="2000" dirty="0">
                <a:solidFill>
                  <a:schemeClr val="bg1"/>
                </a:solidFill>
              </a:rPr>
              <a:t> level </a:t>
            </a:r>
            <a:r>
              <a:rPr lang="en-US" sz="2000" dirty="0" err="1">
                <a:solidFill>
                  <a:schemeClr val="bg1"/>
                </a:solidFill>
              </a:rPr>
              <a:t>thì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thắng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gọi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hàm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level_completed</a:t>
            </a:r>
            <a:r>
              <a:rPr lang="en-US" sz="2000" dirty="0">
                <a:solidFill>
                  <a:schemeClr val="bg1"/>
                </a:solidFill>
              </a:rPr>
              <a:t>() </a:t>
            </a:r>
            <a:r>
              <a:rPr lang="en-US" sz="2000" dirty="0" err="1">
                <a:solidFill>
                  <a:schemeClr val="bg1"/>
                </a:solidFill>
              </a:rPr>
              <a:t>và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chuyển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đến</a:t>
            </a:r>
            <a:r>
              <a:rPr lang="en-US" sz="2000" dirty="0">
                <a:solidFill>
                  <a:schemeClr val="bg1"/>
                </a:solidFill>
              </a:rPr>
              <a:t> level </a:t>
            </a:r>
            <a:r>
              <a:rPr lang="en-US" sz="2000" dirty="0" err="1">
                <a:solidFill>
                  <a:schemeClr val="bg1"/>
                </a:solidFill>
              </a:rPr>
              <a:t>tiếp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theo.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59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B387AC-5108-41B0-B7A8-BB5A32F5310B}"/>
              </a:ext>
            </a:extLst>
          </p:cNvPr>
          <p:cNvSpPr txBox="1"/>
          <p:nvPr/>
        </p:nvSpPr>
        <p:spPr>
          <a:xfrm>
            <a:off x="781454" y="612843"/>
            <a:ext cx="56323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pause()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dừng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trò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đoạn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muốn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Bên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pause()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gồm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Cho con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trỏ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ra.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Dừng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nhạc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spcBef>
                <a:spcPts val="365"/>
              </a:spcBef>
              <a:buFontTx/>
              <a:buChar char="-"/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background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pause.</a:t>
            </a:r>
          </a:p>
          <a:p>
            <a:pPr marL="285750" indent="-285750">
              <a:spcBef>
                <a:spcPts val="365"/>
              </a:spcBef>
              <a:buFontTx/>
              <a:buChar char="-"/>
              <a:tabLst>
                <a:tab pos="518160" algn="l"/>
                <a:tab pos="1370965" algn="l"/>
              </a:tabLst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Bấm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thoát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khỏi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tiếp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tục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</a:t>
            </a:r>
          </a:p>
          <a:p>
            <a:pPr marL="285750" indent="-285750">
              <a:spcBef>
                <a:spcPts val="365"/>
              </a:spcBef>
              <a:buFontTx/>
              <a:buChar char="-"/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Bấm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thoát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9E9FA-32CC-4F64-ACE9-E35BFA0869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1454" y="3626896"/>
            <a:ext cx="5939790" cy="2773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556A5-6EAA-4CC0-A0CF-AC4746AF5AA8}"/>
              </a:ext>
            </a:extLst>
          </p:cNvPr>
          <p:cNvPicPr/>
          <p:nvPr/>
        </p:nvPicPr>
        <p:blipFill rotWithShape="1">
          <a:blip r:embed="rId3"/>
          <a:srcRect l="6987" r="7042"/>
          <a:stretch/>
        </p:blipFill>
        <p:spPr>
          <a:xfrm>
            <a:off x="6731257" y="612843"/>
            <a:ext cx="4679289" cy="2865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33074-2A7D-4B7E-B6D5-ED90DADE259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63866" y="3626896"/>
            <a:ext cx="3530244" cy="28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77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1860-05E4-4D4C-9D22-3B480125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48" y="202371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7. game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2EEB0-F20E-450B-84CC-9CBB2EAAB221}"/>
              </a:ext>
            </a:extLst>
          </p:cNvPr>
          <p:cNvSpPr txBox="1"/>
          <p:nvPr/>
        </p:nvSpPr>
        <p:spPr>
          <a:xfrm>
            <a:off x="527349" y="1527934"/>
            <a:ext cx="4506470" cy="451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3200" b="1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Level 1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endParaRPr lang="en-US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level1.add(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self.player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player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level 1.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nhạc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nền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background 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pygame.mouse.set_visible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(False):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ẩn</a:t>
            </a:r>
            <a:r>
              <a:rPr 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trỏ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kẻ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địch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level 1. 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vòng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lặp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while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(event)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AD5AC7-E91F-46CD-A68B-DF2E52CA33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4037" y="949380"/>
            <a:ext cx="6410660" cy="472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02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9C92EB-B5C6-4A09-9619-4DC8D4E51C94}"/>
              </a:ext>
            </a:extLst>
          </p:cNvPr>
          <p:cNvSpPr txBox="1"/>
          <p:nvPr/>
        </p:nvSpPr>
        <p:spPr>
          <a:xfrm>
            <a:off x="610357" y="873824"/>
            <a:ext cx="3088383" cy="206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tắt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thúc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tất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bấm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phím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bàn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phím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gọi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pause()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dừng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01C88-CA9F-430F-88F6-83F7638C0D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3799" y="3261222"/>
            <a:ext cx="2728899" cy="1652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A3E9E-F383-439F-875B-93608A8F8F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291" y="1596404"/>
            <a:ext cx="4243781" cy="785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1DE26-2CBA-44B7-B997-3CA9216AE765}"/>
              </a:ext>
            </a:extLst>
          </p:cNvPr>
          <p:cNvSpPr txBox="1"/>
          <p:nvPr/>
        </p:nvSpPr>
        <p:spPr>
          <a:xfrm>
            <a:off x="329073" y="3820329"/>
            <a:ext cx="3948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font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chữ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score_font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dung 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cùng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màu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sắc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render (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score_label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6D9C0-99FB-471A-9D78-9E263A9C1C0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 r="7369"/>
          <a:stretch/>
        </p:blipFill>
        <p:spPr>
          <a:xfrm>
            <a:off x="4692073" y="633740"/>
            <a:ext cx="7318636" cy="497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2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D876C4-C822-4D1A-80DC-DDEC5C8076D3}"/>
              </a:ext>
            </a:extLst>
          </p:cNvPr>
          <p:cNvSpPr txBox="1"/>
          <p:nvPr/>
        </p:nvSpPr>
        <p:spPr>
          <a:xfrm>
            <a:off x="418929" y="1816356"/>
            <a:ext cx="35992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sắp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xếp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dùng 2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vòng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for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lồng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nhau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cùng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ra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địch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CF64A-0E05-44C1-B649-DC3537FCB032}"/>
              </a:ext>
            </a:extLst>
          </p:cNvPr>
          <p:cNvSpPr txBox="1"/>
          <p:nvPr/>
        </p:nvSpPr>
        <p:spPr>
          <a:xfrm>
            <a:off x="517999" y="647049"/>
            <a:ext cx="7572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3600" b="1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Level 2</a:t>
            </a:r>
            <a:r>
              <a:rPr lang="en-US" sz="3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C18F7-23BF-4C4D-8EC7-B3FF3040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14" y="831715"/>
            <a:ext cx="7184087" cy="5018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E05084-2A8F-4A17-BD53-042B18E6F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7" y="3839953"/>
            <a:ext cx="4205315" cy="16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12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0886-72D2-46CB-B45B-232A0CA3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8F85B-3DC5-4C1A-892F-40DF0F5818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TẠ ĐÌNH DUY – B19DCCN</a:t>
            </a:r>
          </a:p>
        </p:txBody>
      </p:sp>
      <p:grpSp>
        <p:nvGrpSpPr>
          <p:cNvPr id="21" name="9Slide.vn 3">
            <a:extLst>
              <a:ext uri="{FF2B5EF4-FFF2-40B4-BE49-F238E27FC236}">
                <a16:creationId xmlns:a16="http://schemas.microsoft.com/office/drawing/2014/main" id="{475CAFBC-118E-4A16-962C-81D722734B31}"/>
              </a:ext>
            </a:extLst>
          </p:cNvPr>
          <p:cNvGrpSpPr/>
          <p:nvPr/>
        </p:nvGrpSpPr>
        <p:grpSpPr>
          <a:xfrm>
            <a:off x="392421" y="5261052"/>
            <a:ext cx="861006" cy="1135728"/>
            <a:chOff x="392421" y="5261052"/>
            <a:chExt cx="861006" cy="1135728"/>
          </a:xfrm>
        </p:grpSpPr>
        <p:sp>
          <p:nvSpPr>
            <p:cNvPr id="22" name="9Slide.vn 4">
              <a:extLst>
                <a:ext uri="{FF2B5EF4-FFF2-40B4-BE49-F238E27FC236}">
                  <a16:creationId xmlns:a16="http://schemas.microsoft.com/office/drawing/2014/main" id="{FC4862C2-F736-4074-8278-89DDC4AB8DFF}"/>
                </a:ext>
              </a:extLst>
            </p:cNvPr>
            <p:cNvSpPr/>
            <p:nvPr userDrawn="1"/>
          </p:nvSpPr>
          <p:spPr>
            <a:xfrm>
              <a:off x="400733" y="6211836"/>
              <a:ext cx="184944" cy="184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9Slide.vn 5">
              <a:extLst>
                <a:ext uri="{FF2B5EF4-FFF2-40B4-BE49-F238E27FC236}">
                  <a16:creationId xmlns:a16="http://schemas.microsoft.com/office/drawing/2014/main" id="{1D51A88A-B834-41A3-857D-F0F8C61C1A91}"/>
                </a:ext>
              </a:extLst>
            </p:cNvPr>
            <p:cNvSpPr/>
            <p:nvPr userDrawn="1"/>
          </p:nvSpPr>
          <p:spPr>
            <a:xfrm>
              <a:off x="392421" y="5261052"/>
              <a:ext cx="82074" cy="82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9Slide.vn 6">
              <a:extLst>
                <a:ext uri="{FF2B5EF4-FFF2-40B4-BE49-F238E27FC236}">
                  <a16:creationId xmlns:a16="http://schemas.microsoft.com/office/drawing/2014/main" id="{FFFFAE18-3E5C-4E74-B64C-F823BC408E59}"/>
                </a:ext>
              </a:extLst>
            </p:cNvPr>
            <p:cNvSpPr/>
            <p:nvPr userDrawn="1"/>
          </p:nvSpPr>
          <p:spPr>
            <a:xfrm>
              <a:off x="1171353" y="6304308"/>
              <a:ext cx="82074" cy="82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9Slide.vn 7">
              <a:extLst>
                <a:ext uri="{FF2B5EF4-FFF2-40B4-BE49-F238E27FC236}">
                  <a16:creationId xmlns:a16="http://schemas.microsoft.com/office/drawing/2014/main" id="{F787F948-A088-4E96-A74B-1335E167C5B3}"/>
                </a:ext>
              </a:extLst>
            </p:cNvPr>
            <p:cNvSpPr/>
            <p:nvPr userDrawn="1"/>
          </p:nvSpPr>
          <p:spPr>
            <a:xfrm>
              <a:off x="800414" y="5749089"/>
              <a:ext cx="115580" cy="115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9Slide.vn 8">
            <a:extLst>
              <a:ext uri="{FF2B5EF4-FFF2-40B4-BE49-F238E27FC236}">
                <a16:creationId xmlns:a16="http://schemas.microsoft.com/office/drawing/2014/main" id="{AB39B343-F6BB-4573-92EC-4B08BF81C976}"/>
              </a:ext>
            </a:extLst>
          </p:cNvPr>
          <p:cNvCxnSpPr/>
          <p:nvPr/>
        </p:nvCxnSpPr>
        <p:spPr>
          <a:xfrm>
            <a:off x="3538456" y="3584806"/>
            <a:ext cx="51150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9Slide.vn 9">
            <a:extLst>
              <a:ext uri="{FF2B5EF4-FFF2-40B4-BE49-F238E27FC236}">
                <a16:creationId xmlns:a16="http://schemas.microsoft.com/office/drawing/2014/main" id="{12FBD5E7-6F2A-4118-9B82-C163EBCB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4521200"/>
            <a:ext cx="1549400" cy="2057603"/>
          </a:xfrm>
          <a:prstGeom prst="rect">
            <a:avLst/>
          </a:prstGeom>
        </p:spPr>
      </p:pic>
      <p:sp>
        <p:nvSpPr>
          <p:cNvPr id="15" name="9Slide.vn 10">
            <a:extLst>
              <a:ext uri="{FF2B5EF4-FFF2-40B4-BE49-F238E27FC236}">
                <a16:creationId xmlns:a16="http://schemas.microsoft.com/office/drawing/2014/main" id="{5E01840E-8E94-4833-B0E8-31760EB2E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155" y="1500236"/>
            <a:ext cx="310937" cy="401326"/>
          </a:xfrm>
          <a:custGeom>
            <a:avLst/>
            <a:gdLst>
              <a:gd name="T0" fmla="*/ 405 w 1139"/>
              <a:gd name="T1" fmla="*/ 569 h 1467"/>
              <a:gd name="T2" fmla="*/ 569 w 1139"/>
              <a:gd name="T3" fmla="*/ 0 h 1467"/>
              <a:gd name="T4" fmla="*/ 733 w 1139"/>
              <a:gd name="T5" fmla="*/ 569 h 1467"/>
              <a:gd name="T6" fmla="*/ 1138 w 1139"/>
              <a:gd name="T7" fmla="*/ 733 h 1467"/>
              <a:gd name="T8" fmla="*/ 733 w 1139"/>
              <a:gd name="T9" fmla="*/ 897 h 1467"/>
              <a:gd name="T10" fmla="*/ 569 w 1139"/>
              <a:gd name="T11" fmla="*/ 1466 h 1467"/>
              <a:gd name="T12" fmla="*/ 405 w 1139"/>
              <a:gd name="T13" fmla="*/ 897 h 1467"/>
              <a:gd name="T14" fmla="*/ 0 w 1139"/>
              <a:gd name="T15" fmla="*/ 733 h 1467"/>
              <a:gd name="T16" fmla="*/ 405 w 1139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9" h="1467">
                <a:moveTo>
                  <a:pt x="405" y="569"/>
                </a:moveTo>
                <a:lnTo>
                  <a:pt x="569" y="0"/>
                </a:lnTo>
                <a:lnTo>
                  <a:pt x="733" y="569"/>
                </a:lnTo>
                <a:lnTo>
                  <a:pt x="1138" y="733"/>
                </a:lnTo>
                <a:lnTo>
                  <a:pt x="733" y="897"/>
                </a:lnTo>
                <a:lnTo>
                  <a:pt x="569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6" name="9Slide.vn 11">
            <a:extLst>
              <a:ext uri="{FF2B5EF4-FFF2-40B4-BE49-F238E27FC236}">
                <a16:creationId xmlns:a16="http://schemas.microsoft.com/office/drawing/2014/main" id="{FE9E8787-1147-4261-9A0A-4D70F6A4C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9511" y="4934389"/>
            <a:ext cx="401821" cy="518631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7" name="9Slide.vn 12">
            <a:extLst>
              <a:ext uri="{FF2B5EF4-FFF2-40B4-BE49-F238E27FC236}">
                <a16:creationId xmlns:a16="http://schemas.microsoft.com/office/drawing/2014/main" id="{7E39F865-E34E-4819-85C7-0B1B844A7D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36978" y="716276"/>
            <a:ext cx="433190" cy="559115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8" name="9Slide.vn 13">
            <a:extLst>
              <a:ext uri="{FF2B5EF4-FFF2-40B4-BE49-F238E27FC236}">
                <a16:creationId xmlns:a16="http://schemas.microsoft.com/office/drawing/2014/main" id="{5572C1B1-CDB7-4CCB-8E38-7E120985FB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61820" y="5620019"/>
            <a:ext cx="300272" cy="387561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9" name="9Slide.vn 14">
            <a:extLst>
              <a:ext uri="{FF2B5EF4-FFF2-40B4-BE49-F238E27FC236}">
                <a16:creationId xmlns:a16="http://schemas.microsoft.com/office/drawing/2014/main" id="{0C290B2A-058F-42AA-9E97-C6FC27062F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4339" y="3147714"/>
            <a:ext cx="258161" cy="333207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20" name="9Slide.vn 15">
            <a:extLst>
              <a:ext uri="{FF2B5EF4-FFF2-40B4-BE49-F238E27FC236}">
                <a16:creationId xmlns:a16="http://schemas.microsoft.com/office/drawing/2014/main" id="{450DA955-E43A-40A8-B44B-EA1DA39621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60318" y="6319301"/>
            <a:ext cx="258161" cy="333207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pic>
        <p:nvPicPr>
          <p:cNvPr id="80" name="9Slide.vn 16">
            <a:extLst>
              <a:ext uri="{FF2B5EF4-FFF2-40B4-BE49-F238E27FC236}">
                <a16:creationId xmlns:a16="http://schemas.microsoft.com/office/drawing/2014/main" id="{7847B1B0-53AB-45A0-86BE-62397AA2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6007100"/>
            <a:ext cx="635000" cy="939482"/>
          </a:xfrm>
          <a:prstGeom prst="rect">
            <a:avLst/>
          </a:prstGeom>
        </p:spPr>
      </p:pic>
      <p:pic>
        <p:nvPicPr>
          <p:cNvPr id="84" name="9Slide.vn 17">
            <a:extLst>
              <a:ext uri="{FF2B5EF4-FFF2-40B4-BE49-F238E27FC236}">
                <a16:creationId xmlns:a16="http://schemas.microsoft.com/office/drawing/2014/main" id="{59B1F87A-F07C-4FD2-9DB3-32D1B452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3759200"/>
            <a:ext cx="812800" cy="754684"/>
          </a:xfrm>
          <a:prstGeom prst="rect">
            <a:avLst/>
          </a:prstGeom>
        </p:spPr>
      </p:pic>
      <p:pic>
        <p:nvPicPr>
          <p:cNvPr id="85" name="9Slide.vn 18">
            <a:extLst>
              <a:ext uri="{FF2B5EF4-FFF2-40B4-BE49-F238E27FC236}">
                <a16:creationId xmlns:a16="http://schemas.microsoft.com/office/drawing/2014/main" id="{B02747A9-8A69-4CD7-8D87-EFECC5A5A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003300"/>
            <a:ext cx="711200" cy="914603"/>
          </a:xfrm>
          <a:prstGeom prst="rect">
            <a:avLst/>
          </a:prstGeom>
        </p:spPr>
      </p:pic>
      <p:pic>
        <p:nvPicPr>
          <p:cNvPr id="86" name="9Slide.vn 19">
            <a:extLst>
              <a:ext uri="{FF2B5EF4-FFF2-40B4-BE49-F238E27FC236}">
                <a16:creationId xmlns:a16="http://schemas.microsoft.com/office/drawing/2014/main" id="{86F92434-BFBC-4DEB-8D60-FB9BA64A5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73100"/>
            <a:ext cx="863600" cy="977970"/>
          </a:xfrm>
          <a:prstGeom prst="rect">
            <a:avLst/>
          </a:prstGeom>
        </p:spPr>
      </p:pic>
      <p:pic>
        <p:nvPicPr>
          <p:cNvPr id="87" name="9Slide.vn 20">
            <a:extLst>
              <a:ext uri="{FF2B5EF4-FFF2-40B4-BE49-F238E27FC236}">
                <a16:creationId xmlns:a16="http://schemas.microsoft.com/office/drawing/2014/main" id="{EDE2D99C-B59C-435F-9E85-DA56F278B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450" y="793644"/>
            <a:ext cx="876300" cy="813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5EE66-FE91-4A9D-BC07-9173A02F5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" y="0"/>
            <a:ext cx="12187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9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7FA785-3705-435C-B3C1-87AC8DBFE4C7}"/>
              </a:ext>
            </a:extLst>
          </p:cNvPr>
          <p:cNvPicPr/>
          <p:nvPr/>
        </p:nvPicPr>
        <p:blipFill rotWithShape="1">
          <a:blip r:embed="rId2"/>
          <a:srcRect l="6788" r="7209"/>
          <a:stretch/>
        </p:blipFill>
        <p:spPr>
          <a:xfrm>
            <a:off x="3511977" y="985233"/>
            <a:ext cx="7746461" cy="4554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7A04DE-9055-4AA1-A75B-EF15B06113E6}"/>
              </a:ext>
            </a:extLst>
          </p:cNvPr>
          <p:cNvSpPr txBox="1"/>
          <p:nvPr/>
        </p:nvSpPr>
        <p:spPr>
          <a:xfrm>
            <a:off x="554871" y="615901"/>
            <a:ext cx="7572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3600" b="1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Level </a:t>
            </a:r>
            <a:r>
              <a:rPr lang="en-US" sz="3600" b="1" u="sng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sz="3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1C1DF-C46A-406D-9BE8-3E07C04D1085}"/>
              </a:ext>
            </a:extLst>
          </p:cNvPr>
          <p:cNvSpPr txBox="1"/>
          <p:nvPr/>
        </p:nvSpPr>
        <p:spPr>
          <a:xfrm>
            <a:off x="554871" y="2078182"/>
            <a:ext cx="27886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Cho </a:t>
            </a:r>
            <a:r>
              <a:rPr lang="en-US" sz="2400" dirty="0" err="1">
                <a:solidFill>
                  <a:schemeClr val="bg1"/>
                </a:solidFill>
              </a:rPr>
              <a:t>kẻ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địch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xuất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hiện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trí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ngẫu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nhiên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và</a:t>
            </a:r>
            <a:r>
              <a:rPr lang="en-US" sz="2400" dirty="0">
                <a:solidFill>
                  <a:schemeClr val="bg1"/>
                </a:solidFill>
              </a:rPr>
              <a:t> di </a:t>
            </a:r>
            <a:r>
              <a:rPr lang="en-US" sz="2400" dirty="0" err="1">
                <a:solidFill>
                  <a:schemeClr val="bg1"/>
                </a:solidFill>
              </a:rPr>
              <a:t>chuyển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theo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hướng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bất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kì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296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40E4B-E529-4D2C-9FDD-50B3DC344C00}"/>
              </a:ext>
            </a:extLst>
          </p:cNvPr>
          <p:cNvSpPr txBox="1"/>
          <p:nvPr/>
        </p:nvSpPr>
        <p:spPr>
          <a:xfrm>
            <a:off x="639078" y="620687"/>
            <a:ext cx="5316607" cy="10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Level 4 (Boss):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endParaRPr lang="en-US" sz="28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00F24-0EC6-43DE-B73F-C473DB12EA3D}"/>
              </a:ext>
            </a:extLst>
          </p:cNvPr>
          <p:cNvSpPr txBox="1"/>
          <p:nvPr/>
        </p:nvSpPr>
        <p:spPr>
          <a:xfrm>
            <a:off x="1032772" y="2162272"/>
            <a:ext cx="295209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Ở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cuối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cách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boss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cũng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giống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ở level 2.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khó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né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ngẫu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nhiên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enemy.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61874-5D96-4B98-AADF-60DB7B932145}"/>
              </a:ext>
            </a:extLst>
          </p:cNvPr>
          <p:cNvPicPr/>
          <p:nvPr/>
        </p:nvPicPr>
        <p:blipFill rotWithShape="1">
          <a:blip r:embed="rId2"/>
          <a:srcRect l="7480" r="6714"/>
          <a:stretch/>
        </p:blipFill>
        <p:spPr>
          <a:xfrm>
            <a:off x="4562762" y="1123388"/>
            <a:ext cx="6596466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63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D9DB5D-3029-497E-A5B9-C97ABE634B31}"/>
              </a:ext>
            </a:extLst>
          </p:cNvPr>
          <p:cNvSpPr txBox="1"/>
          <p:nvPr/>
        </p:nvSpPr>
        <p:spPr>
          <a:xfrm>
            <a:off x="550151" y="763434"/>
            <a:ext cx="5545849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đánh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boss,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thúc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trò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tiên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nhạc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thúc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chiến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thắng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reset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LEVEL = 0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gọi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MainMenu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Menu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ra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25221-C104-4773-B560-DBC71E9F7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97600" y="550998"/>
            <a:ext cx="5397671" cy="4159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76B547-B91C-4447-BDF5-93397471F3E0}"/>
              </a:ext>
            </a:extLst>
          </p:cNvPr>
          <p:cNvPicPr/>
          <p:nvPr/>
        </p:nvPicPr>
        <p:blipFill rotWithShape="1">
          <a:blip r:embed="rId3"/>
          <a:srcRect l="7314" r="7042"/>
          <a:stretch/>
        </p:blipFill>
        <p:spPr>
          <a:xfrm>
            <a:off x="596728" y="2954961"/>
            <a:ext cx="5270129" cy="340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5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9Slide.vn 1">
            <a:extLst>
              <a:ext uri="{FF2B5EF4-FFF2-40B4-BE49-F238E27FC236}">
                <a16:creationId xmlns:a16="http://schemas.microsoft.com/office/drawing/2014/main" id="{071120AE-3D91-0E4E-8005-A5BADDE1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grpSp>
        <p:nvGrpSpPr>
          <p:cNvPr id="21" name="9Slide.vn 3">
            <a:extLst>
              <a:ext uri="{FF2B5EF4-FFF2-40B4-BE49-F238E27FC236}">
                <a16:creationId xmlns:a16="http://schemas.microsoft.com/office/drawing/2014/main" id="{475CAFBC-118E-4A16-962C-81D722734B31}"/>
              </a:ext>
            </a:extLst>
          </p:cNvPr>
          <p:cNvGrpSpPr/>
          <p:nvPr/>
        </p:nvGrpSpPr>
        <p:grpSpPr>
          <a:xfrm>
            <a:off x="392421" y="5261052"/>
            <a:ext cx="861006" cy="1135728"/>
            <a:chOff x="392421" y="5261052"/>
            <a:chExt cx="861006" cy="1135728"/>
          </a:xfrm>
        </p:grpSpPr>
        <p:sp>
          <p:nvSpPr>
            <p:cNvPr id="22" name="9Slide.vn 4">
              <a:extLst>
                <a:ext uri="{FF2B5EF4-FFF2-40B4-BE49-F238E27FC236}">
                  <a16:creationId xmlns:a16="http://schemas.microsoft.com/office/drawing/2014/main" id="{FC4862C2-F736-4074-8278-89DDC4AB8DFF}"/>
                </a:ext>
              </a:extLst>
            </p:cNvPr>
            <p:cNvSpPr/>
            <p:nvPr userDrawn="1"/>
          </p:nvSpPr>
          <p:spPr>
            <a:xfrm>
              <a:off x="400733" y="6211836"/>
              <a:ext cx="184944" cy="184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9Slide.vn 5">
              <a:extLst>
                <a:ext uri="{FF2B5EF4-FFF2-40B4-BE49-F238E27FC236}">
                  <a16:creationId xmlns:a16="http://schemas.microsoft.com/office/drawing/2014/main" id="{1D51A88A-B834-41A3-857D-F0F8C61C1A91}"/>
                </a:ext>
              </a:extLst>
            </p:cNvPr>
            <p:cNvSpPr/>
            <p:nvPr userDrawn="1"/>
          </p:nvSpPr>
          <p:spPr>
            <a:xfrm>
              <a:off x="392421" y="5261052"/>
              <a:ext cx="82074" cy="82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9Slide.vn 6">
              <a:extLst>
                <a:ext uri="{FF2B5EF4-FFF2-40B4-BE49-F238E27FC236}">
                  <a16:creationId xmlns:a16="http://schemas.microsoft.com/office/drawing/2014/main" id="{FFFFAE18-3E5C-4E74-B64C-F823BC408E59}"/>
                </a:ext>
              </a:extLst>
            </p:cNvPr>
            <p:cNvSpPr/>
            <p:nvPr userDrawn="1"/>
          </p:nvSpPr>
          <p:spPr>
            <a:xfrm>
              <a:off x="1171353" y="6304308"/>
              <a:ext cx="82074" cy="82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9Slide.vn 7">
              <a:extLst>
                <a:ext uri="{FF2B5EF4-FFF2-40B4-BE49-F238E27FC236}">
                  <a16:creationId xmlns:a16="http://schemas.microsoft.com/office/drawing/2014/main" id="{F787F948-A088-4E96-A74B-1335E167C5B3}"/>
                </a:ext>
              </a:extLst>
            </p:cNvPr>
            <p:cNvSpPr/>
            <p:nvPr userDrawn="1"/>
          </p:nvSpPr>
          <p:spPr>
            <a:xfrm>
              <a:off x="800414" y="5749089"/>
              <a:ext cx="115580" cy="115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9Slide.vn 8">
            <a:extLst>
              <a:ext uri="{FF2B5EF4-FFF2-40B4-BE49-F238E27FC236}">
                <a16:creationId xmlns:a16="http://schemas.microsoft.com/office/drawing/2014/main" id="{AB39B343-F6BB-4573-92EC-4B08BF81C976}"/>
              </a:ext>
            </a:extLst>
          </p:cNvPr>
          <p:cNvCxnSpPr/>
          <p:nvPr/>
        </p:nvCxnSpPr>
        <p:spPr>
          <a:xfrm>
            <a:off x="3538456" y="3584806"/>
            <a:ext cx="51150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9Slide.vn 9">
            <a:extLst>
              <a:ext uri="{FF2B5EF4-FFF2-40B4-BE49-F238E27FC236}">
                <a16:creationId xmlns:a16="http://schemas.microsoft.com/office/drawing/2014/main" id="{12FBD5E7-6F2A-4118-9B82-C163EBCB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4521200"/>
            <a:ext cx="1549400" cy="2057603"/>
          </a:xfrm>
          <a:prstGeom prst="rect">
            <a:avLst/>
          </a:prstGeom>
        </p:spPr>
      </p:pic>
      <p:sp>
        <p:nvSpPr>
          <p:cNvPr id="15" name="9Slide.vn 10">
            <a:extLst>
              <a:ext uri="{FF2B5EF4-FFF2-40B4-BE49-F238E27FC236}">
                <a16:creationId xmlns:a16="http://schemas.microsoft.com/office/drawing/2014/main" id="{5E01840E-8E94-4833-B0E8-31760EB2E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155" y="1500236"/>
            <a:ext cx="310937" cy="401326"/>
          </a:xfrm>
          <a:custGeom>
            <a:avLst/>
            <a:gdLst>
              <a:gd name="T0" fmla="*/ 405 w 1139"/>
              <a:gd name="T1" fmla="*/ 569 h 1467"/>
              <a:gd name="T2" fmla="*/ 569 w 1139"/>
              <a:gd name="T3" fmla="*/ 0 h 1467"/>
              <a:gd name="T4" fmla="*/ 733 w 1139"/>
              <a:gd name="T5" fmla="*/ 569 h 1467"/>
              <a:gd name="T6" fmla="*/ 1138 w 1139"/>
              <a:gd name="T7" fmla="*/ 733 h 1467"/>
              <a:gd name="T8" fmla="*/ 733 w 1139"/>
              <a:gd name="T9" fmla="*/ 897 h 1467"/>
              <a:gd name="T10" fmla="*/ 569 w 1139"/>
              <a:gd name="T11" fmla="*/ 1466 h 1467"/>
              <a:gd name="T12" fmla="*/ 405 w 1139"/>
              <a:gd name="T13" fmla="*/ 897 h 1467"/>
              <a:gd name="T14" fmla="*/ 0 w 1139"/>
              <a:gd name="T15" fmla="*/ 733 h 1467"/>
              <a:gd name="T16" fmla="*/ 405 w 1139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9" h="1467">
                <a:moveTo>
                  <a:pt x="405" y="569"/>
                </a:moveTo>
                <a:lnTo>
                  <a:pt x="569" y="0"/>
                </a:lnTo>
                <a:lnTo>
                  <a:pt x="733" y="569"/>
                </a:lnTo>
                <a:lnTo>
                  <a:pt x="1138" y="733"/>
                </a:lnTo>
                <a:lnTo>
                  <a:pt x="733" y="897"/>
                </a:lnTo>
                <a:lnTo>
                  <a:pt x="569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6" name="9Slide.vn 11">
            <a:extLst>
              <a:ext uri="{FF2B5EF4-FFF2-40B4-BE49-F238E27FC236}">
                <a16:creationId xmlns:a16="http://schemas.microsoft.com/office/drawing/2014/main" id="{FE9E8787-1147-4261-9A0A-4D70F6A4C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9511" y="4934389"/>
            <a:ext cx="401821" cy="518631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7" name="9Slide.vn 12">
            <a:extLst>
              <a:ext uri="{FF2B5EF4-FFF2-40B4-BE49-F238E27FC236}">
                <a16:creationId xmlns:a16="http://schemas.microsoft.com/office/drawing/2014/main" id="{7E39F865-E34E-4819-85C7-0B1B844A7D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36978" y="716276"/>
            <a:ext cx="433190" cy="559115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8" name="9Slide.vn 13">
            <a:extLst>
              <a:ext uri="{FF2B5EF4-FFF2-40B4-BE49-F238E27FC236}">
                <a16:creationId xmlns:a16="http://schemas.microsoft.com/office/drawing/2014/main" id="{5572C1B1-CDB7-4CCB-8E38-7E120985FB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61820" y="5620019"/>
            <a:ext cx="300272" cy="387561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9" name="9Slide.vn 14">
            <a:extLst>
              <a:ext uri="{FF2B5EF4-FFF2-40B4-BE49-F238E27FC236}">
                <a16:creationId xmlns:a16="http://schemas.microsoft.com/office/drawing/2014/main" id="{0C290B2A-058F-42AA-9E97-C6FC27062F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4339" y="3147714"/>
            <a:ext cx="258161" cy="333207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20" name="9Slide.vn 15">
            <a:extLst>
              <a:ext uri="{FF2B5EF4-FFF2-40B4-BE49-F238E27FC236}">
                <a16:creationId xmlns:a16="http://schemas.microsoft.com/office/drawing/2014/main" id="{450DA955-E43A-40A8-B44B-EA1DA39621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60318" y="6319301"/>
            <a:ext cx="258161" cy="333207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pic>
        <p:nvPicPr>
          <p:cNvPr id="80" name="9Slide.vn 16">
            <a:extLst>
              <a:ext uri="{FF2B5EF4-FFF2-40B4-BE49-F238E27FC236}">
                <a16:creationId xmlns:a16="http://schemas.microsoft.com/office/drawing/2014/main" id="{7847B1B0-53AB-45A0-86BE-62397AA2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6007100"/>
            <a:ext cx="635000" cy="939482"/>
          </a:xfrm>
          <a:prstGeom prst="rect">
            <a:avLst/>
          </a:prstGeom>
        </p:spPr>
      </p:pic>
      <p:pic>
        <p:nvPicPr>
          <p:cNvPr id="84" name="9Slide.vn 17">
            <a:extLst>
              <a:ext uri="{FF2B5EF4-FFF2-40B4-BE49-F238E27FC236}">
                <a16:creationId xmlns:a16="http://schemas.microsoft.com/office/drawing/2014/main" id="{59B1F87A-F07C-4FD2-9DB3-32D1B452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3759200"/>
            <a:ext cx="812800" cy="754684"/>
          </a:xfrm>
          <a:prstGeom prst="rect">
            <a:avLst/>
          </a:prstGeom>
        </p:spPr>
      </p:pic>
      <p:pic>
        <p:nvPicPr>
          <p:cNvPr id="85" name="9Slide.vn 18">
            <a:extLst>
              <a:ext uri="{FF2B5EF4-FFF2-40B4-BE49-F238E27FC236}">
                <a16:creationId xmlns:a16="http://schemas.microsoft.com/office/drawing/2014/main" id="{B02747A9-8A69-4CD7-8D87-EFECC5A5A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003300"/>
            <a:ext cx="711200" cy="914603"/>
          </a:xfrm>
          <a:prstGeom prst="rect">
            <a:avLst/>
          </a:prstGeom>
        </p:spPr>
      </p:pic>
      <p:pic>
        <p:nvPicPr>
          <p:cNvPr id="86" name="9Slide.vn 19">
            <a:extLst>
              <a:ext uri="{FF2B5EF4-FFF2-40B4-BE49-F238E27FC236}">
                <a16:creationId xmlns:a16="http://schemas.microsoft.com/office/drawing/2014/main" id="{86F92434-BFBC-4DEB-8D60-FB9BA64A5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73100"/>
            <a:ext cx="863600" cy="977970"/>
          </a:xfrm>
          <a:prstGeom prst="rect">
            <a:avLst/>
          </a:prstGeom>
        </p:spPr>
      </p:pic>
      <p:pic>
        <p:nvPicPr>
          <p:cNvPr id="87" name="9Slide.vn 20">
            <a:extLst>
              <a:ext uri="{FF2B5EF4-FFF2-40B4-BE49-F238E27FC236}">
                <a16:creationId xmlns:a16="http://schemas.microsoft.com/office/drawing/2014/main" id="{EDE2D99C-B59C-435F-9E85-DA56F278B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450" y="793644"/>
            <a:ext cx="876300" cy="8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1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DE878-0AA9-4CFE-A063-004AD7345AE4}"/>
              </a:ext>
            </a:extLst>
          </p:cNvPr>
          <p:cNvSpPr txBox="1"/>
          <p:nvPr/>
        </p:nvSpPr>
        <p:spPr>
          <a:xfrm>
            <a:off x="842778" y="612843"/>
            <a:ext cx="5009744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9880" indent="-285750">
              <a:spcBef>
                <a:spcPts val="36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Trò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mượt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vấp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lỗi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09880" indent="-285750">
              <a:spcBef>
                <a:spcPts val="36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Âm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đầy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đủ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xước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09880" indent="-285750">
              <a:spcBef>
                <a:spcPts val="36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thao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gTrò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mượt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vấp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lỗi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09880" indent="-285750">
              <a:spcBef>
                <a:spcPts val="36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Âm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đầy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đủ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xước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09880" indent="-285750">
              <a:spcBef>
                <a:spcPts val="36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thao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lỗi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4130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D7F93-B896-435E-900E-C91705A155E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 r="7369"/>
          <a:stretch/>
        </p:blipFill>
        <p:spPr>
          <a:xfrm>
            <a:off x="799003" y="3276495"/>
            <a:ext cx="5009744" cy="3284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80EA98-BB4E-4EA9-AA0A-EFE34FA40A5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 r="8897"/>
          <a:stretch/>
        </p:blipFill>
        <p:spPr>
          <a:xfrm>
            <a:off x="6114487" y="3276495"/>
            <a:ext cx="5009744" cy="3284066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A04A4D-7935-4709-946F-57D6CFE11CD2}"/>
              </a:ext>
            </a:extLst>
          </p:cNvPr>
          <p:cNvPicPr/>
          <p:nvPr/>
        </p:nvPicPr>
        <p:blipFill rotWithShape="1">
          <a:blip r:embed="rId4"/>
          <a:srcRect t="4365"/>
          <a:stretch/>
        </p:blipFill>
        <p:spPr>
          <a:xfrm>
            <a:off x="6251930" y="152586"/>
            <a:ext cx="4734858" cy="29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4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352CCB-E46F-4ACE-9690-01B6601DF4C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r="7369"/>
          <a:stretch/>
        </p:blipFill>
        <p:spPr>
          <a:xfrm>
            <a:off x="1254864" y="406173"/>
            <a:ext cx="4455269" cy="2833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096F4-B413-4568-8766-1554AA58DF2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r="6988"/>
          <a:stretch/>
        </p:blipFill>
        <p:spPr>
          <a:xfrm>
            <a:off x="6634264" y="406173"/>
            <a:ext cx="4533089" cy="2833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B1D33-F10B-4874-A5D9-FF66C3A5AEA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 r="7533"/>
          <a:stretch/>
        </p:blipFill>
        <p:spPr>
          <a:xfrm>
            <a:off x="1254864" y="3741054"/>
            <a:ext cx="4455270" cy="2915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05DAE-9271-4626-81DE-A0EF4F32037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r="7206"/>
          <a:stretch/>
        </p:blipFill>
        <p:spPr>
          <a:xfrm>
            <a:off x="6634263" y="3741053"/>
            <a:ext cx="4533089" cy="29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22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1">
            <a:extLst>
              <a:ext uri="{FF2B5EF4-FFF2-40B4-BE49-F238E27FC236}">
                <a16:creationId xmlns:a16="http://schemas.microsoft.com/office/drawing/2014/main" id="{C5B4F48C-9346-C446-BEFF-2BB5FF87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9Slide.vn 2">
            <a:extLst>
              <a:ext uri="{FF2B5EF4-FFF2-40B4-BE49-F238E27FC236}">
                <a16:creationId xmlns:a16="http://schemas.microsoft.com/office/drawing/2014/main" id="{877BFEFF-68E3-2D46-9B97-73DD3E9B57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SEE YOU SOON</a:t>
            </a:r>
          </a:p>
        </p:txBody>
      </p:sp>
    </p:spTree>
    <p:extLst>
      <p:ext uri="{BB962C8B-B14F-4D97-AF65-F5344CB8AC3E}">
        <p14:creationId xmlns:p14="http://schemas.microsoft.com/office/powerpoint/2010/main" val="33531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9Slide.vn 1">
            <a:extLst>
              <a:ext uri="{FF2B5EF4-FFF2-40B4-BE49-F238E27FC236}">
                <a16:creationId xmlns:a16="http://schemas.microsoft.com/office/drawing/2014/main" id="{071120AE-3D91-0E4E-8005-A5BADDE1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grpSp>
        <p:nvGrpSpPr>
          <p:cNvPr id="21" name="9Slide.vn 3">
            <a:extLst>
              <a:ext uri="{FF2B5EF4-FFF2-40B4-BE49-F238E27FC236}">
                <a16:creationId xmlns:a16="http://schemas.microsoft.com/office/drawing/2014/main" id="{475CAFBC-118E-4A16-962C-81D722734B31}"/>
              </a:ext>
            </a:extLst>
          </p:cNvPr>
          <p:cNvGrpSpPr/>
          <p:nvPr/>
        </p:nvGrpSpPr>
        <p:grpSpPr>
          <a:xfrm>
            <a:off x="392421" y="5261052"/>
            <a:ext cx="861006" cy="1135728"/>
            <a:chOff x="392421" y="5261052"/>
            <a:chExt cx="861006" cy="1135728"/>
          </a:xfrm>
        </p:grpSpPr>
        <p:sp>
          <p:nvSpPr>
            <p:cNvPr id="22" name="9Slide.vn 4">
              <a:extLst>
                <a:ext uri="{FF2B5EF4-FFF2-40B4-BE49-F238E27FC236}">
                  <a16:creationId xmlns:a16="http://schemas.microsoft.com/office/drawing/2014/main" id="{FC4862C2-F736-4074-8278-89DDC4AB8DFF}"/>
                </a:ext>
              </a:extLst>
            </p:cNvPr>
            <p:cNvSpPr/>
            <p:nvPr userDrawn="1"/>
          </p:nvSpPr>
          <p:spPr>
            <a:xfrm>
              <a:off x="400733" y="6211836"/>
              <a:ext cx="184944" cy="184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9Slide.vn 5">
              <a:extLst>
                <a:ext uri="{FF2B5EF4-FFF2-40B4-BE49-F238E27FC236}">
                  <a16:creationId xmlns:a16="http://schemas.microsoft.com/office/drawing/2014/main" id="{1D51A88A-B834-41A3-857D-F0F8C61C1A91}"/>
                </a:ext>
              </a:extLst>
            </p:cNvPr>
            <p:cNvSpPr/>
            <p:nvPr userDrawn="1"/>
          </p:nvSpPr>
          <p:spPr>
            <a:xfrm>
              <a:off x="392421" y="5261052"/>
              <a:ext cx="82074" cy="82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9Slide.vn 6">
              <a:extLst>
                <a:ext uri="{FF2B5EF4-FFF2-40B4-BE49-F238E27FC236}">
                  <a16:creationId xmlns:a16="http://schemas.microsoft.com/office/drawing/2014/main" id="{FFFFAE18-3E5C-4E74-B64C-F823BC408E59}"/>
                </a:ext>
              </a:extLst>
            </p:cNvPr>
            <p:cNvSpPr/>
            <p:nvPr userDrawn="1"/>
          </p:nvSpPr>
          <p:spPr>
            <a:xfrm>
              <a:off x="1171353" y="6304308"/>
              <a:ext cx="82074" cy="82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9Slide.vn 7">
              <a:extLst>
                <a:ext uri="{FF2B5EF4-FFF2-40B4-BE49-F238E27FC236}">
                  <a16:creationId xmlns:a16="http://schemas.microsoft.com/office/drawing/2014/main" id="{F787F948-A088-4E96-A74B-1335E167C5B3}"/>
                </a:ext>
              </a:extLst>
            </p:cNvPr>
            <p:cNvSpPr/>
            <p:nvPr userDrawn="1"/>
          </p:nvSpPr>
          <p:spPr>
            <a:xfrm>
              <a:off x="800414" y="5749089"/>
              <a:ext cx="115580" cy="115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9Slide.vn 8">
            <a:extLst>
              <a:ext uri="{FF2B5EF4-FFF2-40B4-BE49-F238E27FC236}">
                <a16:creationId xmlns:a16="http://schemas.microsoft.com/office/drawing/2014/main" id="{AB39B343-F6BB-4573-92EC-4B08BF81C976}"/>
              </a:ext>
            </a:extLst>
          </p:cNvPr>
          <p:cNvCxnSpPr/>
          <p:nvPr/>
        </p:nvCxnSpPr>
        <p:spPr>
          <a:xfrm>
            <a:off x="3538456" y="3584806"/>
            <a:ext cx="51150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9Slide.vn 9">
            <a:extLst>
              <a:ext uri="{FF2B5EF4-FFF2-40B4-BE49-F238E27FC236}">
                <a16:creationId xmlns:a16="http://schemas.microsoft.com/office/drawing/2014/main" id="{12FBD5E7-6F2A-4118-9B82-C163EBCB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4521200"/>
            <a:ext cx="1549400" cy="2057603"/>
          </a:xfrm>
          <a:prstGeom prst="rect">
            <a:avLst/>
          </a:prstGeom>
        </p:spPr>
      </p:pic>
      <p:sp>
        <p:nvSpPr>
          <p:cNvPr id="15" name="9Slide.vn 10">
            <a:extLst>
              <a:ext uri="{FF2B5EF4-FFF2-40B4-BE49-F238E27FC236}">
                <a16:creationId xmlns:a16="http://schemas.microsoft.com/office/drawing/2014/main" id="{5E01840E-8E94-4833-B0E8-31760EB2E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155" y="1500236"/>
            <a:ext cx="310937" cy="401326"/>
          </a:xfrm>
          <a:custGeom>
            <a:avLst/>
            <a:gdLst>
              <a:gd name="T0" fmla="*/ 405 w 1139"/>
              <a:gd name="T1" fmla="*/ 569 h 1467"/>
              <a:gd name="T2" fmla="*/ 569 w 1139"/>
              <a:gd name="T3" fmla="*/ 0 h 1467"/>
              <a:gd name="T4" fmla="*/ 733 w 1139"/>
              <a:gd name="T5" fmla="*/ 569 h 1467"/>
              <a:gd name="T6" fmla="*/ 1138 w 1139"/>
              <a:gd name="T7" fmla="*/ 733 h 1467"/>
              <a:gd name="T8" fmla="*/ 733 w 1139"/>
              <a:gd name="T9" fmla="*/ 897 h 1467"/>
              <a:gd name="T10" fmla="*/ 569 w 1139"/>
              <a:gd name="T11" fmla="*/ 1466 h 1467"/>
              <a:gd name="T12" fmla="*/ 405 w 1139"/>
              <a:gd name="T13" fmla="*/ 897 h 1467"/>
              <a:gd name="T14" fmla="*/ 0 w 1139"/>
              <a:gd name="T15" fmla="*/ 733 h 1467"/>
              <a:gd name="T16" fmla="*/ 405 w 1139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9" h="1467">
                <a:moveTo>
                  <a:pt x="405" y="569"/>
                </a:moveTo>
                <a:lnTo>
                  <a:pt x="569" y="0"/>
                </a:lnTo>
                <a:lnTo>
                  <a:pt x="733" y="569"/>
                </a:lnTo>
                <a:lnTo>
                  <a:pt x="1138" y="733"/>
                </a:lnTo>
                <a:lnTo>
                  <a:pt x="733" y="897"/>
                </a:lnTo>
                <a:lnTo>
                  <a:pt x="569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6" name="9Slide.vn 11">
            <a:extLst>
              <a:ext uri="{FF2B5EF4-FFF2-40B4-BE49-F238E27FC236}">
                <a16:creationId xmlns:a16="http://schemas.microsoft.com/office/drawing/2014/main" id="{FE9E8787-1147-4261-9A0A-4D70F6A4C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9511" y="4934389"/>
            <a:ext cx="401821" cy="518631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7" name="9Slide.vn 12">
            <a:extLst>
              <a:ext uri="{FF2B5EF4-FFF2-40B4-BE49-F238E27FC236}">
                <a16:creationId xmlns:a16="http://schemas.microsoft.com/office/drawing/2014/main" id="{7E39F865-E34E-4819-85C7-0B1B844A7D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36978" y="716276"/>
            <a:ext cx="433190" cy="559115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8" name="9Slide.vn 13">
            <a:extLst>
              <a:ext uri="{FF2B5EF4-FFF2-40B4-BE49-F238E27FC236}">
                <a16:creationId xmlns:a16="http://schemas.microsoft.com/office/drawing/2014/main" id="{5572C1B1-CDB7-4CCB-8E38-7E120985FB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61820" y="5620019"/>
            <a:ext cx="300272" cy="387561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9" name="9Slide.vn 14">
            <a:extLst>
              <a:ext uri="{FF2B5EF4-FFF2-40B4-BE49-F238E27FC236}">
                <a16:creationId xmlns:a16="http://schemas.microsoft.com/office/drawing/2014/main" id="{0C290B2A-058F-42AA-9E97-C6FC27062F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4339" y="3147714"/>
            <a:ext cx="258161" cy="333207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20" name="9Slide.vn 15">
            <a:extLst>
              <a:ext uri="{FF2B5EF4-FFF2-40B4-BE49-F238E27FC236}">
                <a16:creationId xmlns:a16="http://schemas.microsoft.com/office/drawing/2014/main" id="{450DA955-E43A-40A8-B44B-EA1DA39621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60318" y="6319301"/>
            <a:ext cx="258161" cy="333207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pic>
        <p:nvPicPr>
          <p:cNvPr id="80" name="9Slide.vn 16">
            <a:extLst>
              <a:ext uri="{FF2B5EF4-FFF2-40B4-BE49-F238E27FC236}">
                <a16:creationId xmlns:a16="http://schemas.microsoft.com/office/drawing/2014/main" id="{7847B1B0-53AB-45A0-86BE-62397AA2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6007100"/>
            <a:ext cx="635000" cy="939482"/>
          </a:xfrm>
          <a:prstGeom prst="rect">
            <a:avLst/>
          </a:prstGeom>
        </p:spPr>
      </p:pic>
      <p:pic>
        <p:nvPicPr>
          <p:cNvPr id="84" name="9Slide.vn 17">
            <a:extLst>
              <a:ext uri="{FF2B5EF4-FFF2-40B4-BE49-F238E27FC236}">
                <a16:creationId xmlns:a16="http://schemas.microsoft.com/office/drawing/2014/main" id="{59B1F87A-F07C-4FD2-9DB3-32D1B452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3759200"/>
            <a:ext cx="812800" cy="754684"/>
          </a:xfrm>
          <a:prstGeom prst="rect">
            <a:avLst/>
          </a:prstGeom>
        </p:spPr>
      </p:pic>
      <p:pic>
        <p:nvPicPr>
          <p:cNvPr id="85" name="9Slide.vn 18">
            <a:extLst>
              <a:ext uri="{FF2B5EF4-FFF2-40B4-BE49-F238E27FC236}">
                <a16:creationId xmlns:a16="http://schemas.microsoft.com/office/drawing/2014/main" id="{B02747A9-8A69-4CD7-8D87-EFECC5A5A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003300"/>
            <a:ext cx="711200" cy="914603"/>
          </a:xfrm>
          <a:prstGeom prst="rect">
            <a:avLst/>
          </a:prstGeom>
        </p:spPr>
      </p:pic>
      <p:pic>
        <p:nvPicPr>
          <p:cNvPr id="86" name="9Slide.vn 19">
            <a:extLst>
              <a:ext uri="{FF2B5EF4-FFF2-40B4-BE49-F238E27FC236}">
                <a16:creationId xmlns:a16="http://schemas.microsoft.com/office/drawing/2014/main" id="{86F92434-BFBC-4DEB-8D60-FB9BA64A5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73100"/>
            <a:ext cx="863600" cy="977970"/>
          </a:xfrm>
          <a:prstGeom prst="rect">
            <a:avLst/>
          </a:prstGeom>
        </p:spPr>
      </p:pic>
      <p:pic>
        <p:nvPicPr>
          <p:cNvPr id="87" name="9Slide.vn 20">
            <a:extLst>
              <a:ext uri="{FF2B5EF4-FFF2-40B4-BE49-F238E27FC236}">
                <a16:creationId xmlns:a16="http://schemas.microsoft.com/office/drawing/2014/main" id="{EDE2D99C-B59C-435F-9E85-DA56F278B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450" y="793644"/>
            <a:ext cx="876300" cy="8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E106B0-2C4B-4BD9-BF3B-324EC59D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308901"/>
            <a:ext cx="5115088" cy="1718162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365"/>
              </a:spcBef>
              <a:spcAft>
                <a:spcPts val="0"/>
              </a:spcAft>
              <a:tabLst>
                <a:tab pos="518160" algn="l"/>
                <a:tab pos="1370965" algn="l"/>
              </a:tabLst>
            </a:pPr>
            <a:r>
              <a:rPr lang="en-US" sz="2700" b="1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</a:t>
            </a:r>
            <a:r>
              <a:rPr lang="en-US" sz="2700" b="1" dirty="0" err="1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Giới</a:t>
            </a:r>
            <a:r>
              <a:rPr lang="en-US" sz="2700" b="1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700" b="1" dirty="0" err="1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thiệu</a:t>
            </a:r>
            <a:r>
              <a:rPr lang="en-US" sz="2700" b="1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700" b="1" dirty="0" err="1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sz="2700" b="1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700" b="1" dirty="0" err="1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D8C9F9-2340-4FA7-BFDC-8A0EDAE76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51600" y="2167982"/>
            <a:ext cx="5105270" cy="792162"/>
          </a:xfrm>
        </p:spPr>
        <p:txBody>
          <a:bodyPr/>
          <a:lstStyle/>
          <a:p>
            <a:pPr algn="l"/>
            <a:r>
              <a:rPr lang="en-US" sz="2800" u="sng" dirty="0" err="1">
                <a:solidFill>
                  <a:srgbClr val="C459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Pygame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bộ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mô-đun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Python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nền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tảng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viết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trò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Nó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bao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gồm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họa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máy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viện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âm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ngôn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ngữ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Python.</a:t>
            </a:r>
            <a:b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Phiên</a:t>
            </a:r>
            <a:r>
              <a:rPr lang="en-US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en-US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</a:t>
            </a:r>
            <a:r>
              <a:rPr lang="en-US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2.0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Pygame Logos">
            <a:extLst>
              <a:ext uri="{FF2B5EF4-FFF2-40B4-BE49-F238E27FC236}">
                <a16:creationId xmlns:a16="http://schemas.microsoft.com/office/drawing/2014/main" id="{F4330B78-D2F1-43E7-A838-0E940AAC2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50" y="4079577"/>
            <a:ext cx="3933825" cy="1162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BC8F0076-34B9-4EAD-892C-96AD3C953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57" y="1616373"/>
            <a:ext cx="2247612" cy="2238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988A9-75E2-436C-8F79-A85701BD819B}"/>
              </a:ext>
            </a:extLst>
          </p:cNvPr>
          <p:cNvSpPr txBox="1"/>
          <p:nvPr/>
        </p:nvSpPr>
        <p:spPr>
          <a:xfrm>
            <a:off x="6451600" y="5481005"/>
            <a:ext cx="337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highlight>
                  <a:srgbClr val="E6E6E6"/>
                </a:highlight>
                <a:latin typeface="Consolas" panose="020B0609020204030204" pitchFamily="49" charset="0"/>
                <a:ea typeface="Times New Roman" panose="02020603050405020304" pitchFamily="18" charset="0"/>
              </a:rPr>
              <a:t>pip install </a:t>
            </a:r>
            <a:r>
              <a:rPr lang="en-US" sz="1800" dirty="0" err="1">
                <a:solidFill>
                  <a:srgbClr val="333333"/>
                </a:solidFill>
                <a:effectLst/>
                <a:highlight>
                  <a:srgbClr val="E6E6E6"/>
                </a:highlight>
                <a:latin typeface="Consolas" panose="020B0609020204030204" pitchFamily="49" charset="0"/>
                <a:ea typeface="Times New Roman" panose="02020603050405020304" pitchFamily="18" charset="0"/>
              </a:rPr>
              <a:t>pygame</a:t>
            </a:r>
            <a:endParaRPr lang="en-US" sz="1800" dirty="0">
              <a:effectLst/>
              <a:highlight>
                <a:srgbClr val="E6E6E6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20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90C25A-1C25-4503-BCBF-70A7E45F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game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EA223-82AE-4448-BD8B-6CE79C3E9BF6}"/>
              </a:ext>
            </a:extLst>
          </p:cNvPr>
          <p:cNvSpPr txBox="1"/>
          <p:nvPr/>
        </p:nvSpPr>
        <p:spPr>
          <a:xfrm>
            <a:off x="1961745" y="1885418"/>
            <a:ext cx="8268510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65"/>
              </a:spcBef>
              <a:buFont typeface="Arial" panose="020B0604020202020204" pitchFamily="34" charset="0"/>
              <a:buChar char="•"/>
              <a:tabLst>
                <a:tab pos="518160" algn="l"/>
                <a:tab pos="137096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Trò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Space Invader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súng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dạng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shoot-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-up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gameplay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2D pixel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tuy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mắt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bởi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sắc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âm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game.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Game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Pygame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BEE5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Pycharm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BEE5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65"/>
              </a:spcBef>
              <a:tabLst>
                <a:tab pos="518160" algn="l"/>
                <a:tab pos="1370965" algn="l"/>
              </a:tabLst>
            </a:pP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Game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phù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mọi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lứa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tuổi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bởi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vật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ngộ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nghĩnh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cũng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đậm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“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đậm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chất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“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mạnh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mẽ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dàn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âm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tuyệt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vời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DACB68-92BB-4649-BE68-17EC90F9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477" y="4183483"/>
            <a:ext cx="3893864" cy="21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9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D47D65-D8B4-4C6A-A8BC-20519FDE84AE}"/>
              </a:ext>
            </a:extLst>
          </p:cNvPr>
          <p:cNvSpPr txBox="1"/>
          <p:nvPr/>
        </p:nvSpPr>
        <p:spPr>
          <a:xfrm>
            <a:off x="1734766" y="4066162"/>
            <a:ext cx="8722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365"/>
              </a:spcBef>
              <a:tabLst>
                <a:tab pos="518160" algn="l"/>
                <a:tab pos="1370965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Game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lấy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bối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vũ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trụ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phi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thuyền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“Hy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Vọng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Đất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Đất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version 2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nghiên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cứu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chuyến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ấy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“Hy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Vọng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may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gặp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cư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ngoài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Đất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cực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kỳ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hung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hăng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chiến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chiến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đấu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chống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UFO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chuột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né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địch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trả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hết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kẻ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thù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hoàn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chuyến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007DDE6-7CB6-47B9-AFF8-DCB8822C49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65785" y="336253"/>
            <a:ext cx="5860429" cy="36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8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F463AE-73E3-48D5-A4D8-4CAB6A719ACD}"/>
              </a:ext>
            </a:extLst>
          </p:cNvPr>
          <p:cNvSpPr txBox="1"/>
          <p:nvPr/>
        </p:nvSpPr>
        <p:spPr>
          <a:xfrm>
            <a:off x="1736387" y="1401903"/>
            <a:ext cx="29604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Game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4 level,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khó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dần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Level 4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chiến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đấu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boss.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vừa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diệt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kẻ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thù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cũng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né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cạn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thua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quá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item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ra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hỗ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trợ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chơi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F4A10-7713-44E5-B007-6BE81A6DD76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r="7282"/>
          <a:stretch/>
        </p:blipFill>
        <p:spPr>
          <a:xfrm>
            <a:off x="5115127" y="1568228"/>
            <a:ext cx="6332707" cy="40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8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9Slide.vn 1">
            <a:extLst>
              <a:ext uri="{FF2B5EF4-FFF2-40B4-BE49-F238E27FC236}">
                <a16:creationId xmlns:a16="http://schemas.microsoft.com/office/drawing/2014/main" id="{071120AE-3D91-0E4E-8005-A5BADDE1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game</a:t>
            </a:r>
          </a:p>
        </p:txBody>
      </p:sp>
      <p:grpSp>
        <p:nvGrpSpPr>
          <p:cNvPr id="21" name="9Slide.vn 3">
            <a:extLst>
              <a:ext uri="{FF2B5EF4-FFF2-40B4-BE49-F238E27FC236}">
                <a16:creationId xmlns:a16="http://schemas.microsoft.com/office/drawing/2014/main" id="{475CAFBC-118E-4A16-962C-81D722734B31}"/>
              </a:ext>
            </a:extLst>
          </p:cNvPr>
          <p:cNvGrpSpPr/>
          <p:nvPr/>
        </p:nvGrpSpPr>
        <p:grpSpPr>
          <a:xfrm>
            <a:off x="392421" y="5261052"/>
            <a:ext cx="861006" cy="1135728"/>
            <a:chOff x="392421" y="5261052"/>
            <a:chExt cx="861006" cy="1135728"/>
          </a:xfrm>
        </p:grpSpPr>
        <p:sp>
          <p:nvSpPr>
            <p:cNvPr id="22" name="9Slide.vn 4">
              <a:extLst>
                <a:ext uri="{FF2B5EF4-FFF2-40B4-BE49-F238E27FC236}">
                  <a16:creationId xmlns:a16="http://schemas.microsoft.com/office/drawing/2014/main" id="{FC4862C2-F736-4074-8278-89DDC4AB8DFF}"/>
                </a:ext>
              </a:extLst>
            </p:cNvPr>
            <p:cNvSpPr/>
            <p:nvPr userDrawn="1"/>
          </p:nvSpPr>
          <p:spPr>
            <a:xfrm>
              <a:off x="400733" y="6211836"/>
              <a:ext cx="184944" cy="184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9Slide.vn 5">
              <a:extLst>
                <a:ext uri="{FF2B5EF4-FFF2-40B4-BE49-F238E27FC236}">
                  <a16:creationId xmlns:a16="http://schemas.microsoft.com/office/drawing/2014/main" id="{1D51A88A-B834-41A3-857D-F0F8C61C1A91}"/>
                </a:ext>
              </a:extLst>
            </p:cNvPr>
            <p:cNvSpPr/>
            <p:nvPr userDrawn="1"/>
          </p:nvSpPr>
          <p:spPr>
            <a:xfrm>
              <a:off x="392421" y="5261052"/>
              <a:ext cx="82074" cy="82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9Slide.vn 6">
              <a:extLst>
                <a:ext uri="{FF2B5EF4-FFF2-40B4-BE49-F238E27FC236}">
                  <a16:creationId xmlns:a16="http://schemas.microsoft.com/office/drawing/2014/main" id="{FFFFAE18-3E5C-4E74-B64C-F823BC408E59}"/>
                </a:ext>
              </a:extLst>
            </p:cNvPr>
            <p:cNvSpPr/>
            <p:nvPr userDrawn="1"/>
          </p:nvSpPr>
          <p:spPr>
            <a:xfrm>
              <a:off x="1171353" y="6304308"/>
              <a:ext cx="82074" cy="82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9Slide.vn 7">
              <a:extLst>
                <a:ext uri="{FF2B5EF4-FFF2-40B4-BE49-F238E27FC236}">
                  <a16:creationId xmlns:a16="http://schemas.microsoft.com/office/drawing/2014/main" id="{F787F948-A088-4E96-A74B-1335E167C5B3}"/>
                </a:ext>
              </a:extLst>
            </p:cNvPr>
            <p:cNvSpPr/>
            <p:nvPr userDrawn="1"/>
          </p:nvSpPr>
          <p:spPr>
            <a:xfrm>
              <a:off x="800414" y="5749089"/>
              <a:ext cx="115580" cy="115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9Slide.vn 8">
            <a:extLst>
              <a:ext uri="{FF2B5EF4-FFF2-40B4-BE49-F238E27FC236}">
                <a16:creationId xmlns:a16="http://schemas.microsoft.com/office/drawing/2014/main" id="{AB39B343-F6BB-4573-92EC-4B08BF81C976}"/>
              </a:ext>
            </a:extLst>
          </p:cNvPr>
          <p:cNvCxnSpPr/>
          <p:nvPr/>
        </p:nvCxnSpPr>
        <p:spPr>
          <a:xfrm>
            <a:off x="3538456" y="3584806"/>
            <a:ext cx="51150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9Slide.vn 9">
            <a:extLst>
              <a:ext uri="{FF2B5EF4-FFF2-40B4-BE49-F238E27FC236}">
                <a16:creationId xmlns:a16="http://schemas.microsoft.com/office/drawing/2014/main" id="{12FBD5E7-6F2A-4118-9B82-C163EBCB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4521200"/>
            <a:ext cx="1549400" cy="2057603"/>
          </a:xfrm>
          <a:prstGeom prst="rect">
            <a:avLst/>
          </a:prstGeom>
        </p:spPr>
      </p:pic>
      <p:sp>
        <p:nvSpPr>
          <p:cNvPr id="15" name="9Slide.vn 10">
            <a:extLst>
              <a:ext uri="{FF2B5EF4-FFF2-40B4-BE49-F238E27FC236}">
                <a16:creationId xmlns:a16="http://schemas.microsoft.com/office/drawing/2014/main" id="{5E01840E-8E94-4833-B0E8-31760EB2E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155" y="1500236"/>
            <a:ext cx="310937" cy="401326"/>
          </a:xfrm>
          <a:custGeom>
            <a:avLst/>
            <a:gdLst>
              <a:gd name="T0" fmla="*/ 405 w 1139"/>
              <a:gd name="T1" fmla="*/ 569 h 1467"/>
              <a:gd name="T2" fmla="*/ 569 w 1139"/>
              <a:gd name="T3" fmla="*/ 0 h 1467"/>
              <a:gd name="T4" fmla="*/ 733 w 1139"/>
              <a:gd name="T5" fmla="*/ 569 h 1467"/>
              <a:gd name="T6" fmla="*/ 1138 w 1139"/>
              <a:gd name="T7" fmla="*/ 733 h 1467"/>
              <a:gd name="T8" fmla="*/ 733 w 1139"/>
              <a:gd name="T9" fmla="*/ 897 h 1467"/>
              <a:gd name="T10" fmla="*/ 569 w 1139"/>
              <a:gd name="T11" fmla="*/ 1466 h 1467"/>
              <a:gd name="T12" fmla="*/ 405 w 1139"/>
              <a:gd name="T13" fmla="*/ 897 h 1467"/>
              <a:gd name="T14" fmla="*/ 0 w 1139"/>
              <a:gd name="T15" fmla="*/ 733 h 1467"/>
              <a:gd name="T16" fmla="*/ 405 w 1139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9" h="1467">
                <a:moveTo>
                  <a:pt x="405" y="569"/>
                </a:moveTo>
                <a:lnTo>
                  <a:pt x="569" y="0"/>
                </a:lnTo>
                <a:lnTo>
                  <a:pt x="733" y="569"/>
                </a:lnTo>
                <a:lnTo>
                  <a:pt x="1138" y="733"/>
                </a:lnTo>
                <a:lnTo>
                  <a:pt x="733" y="897"/>
                </a:lnTo>
                <a:lnTo>
                  <a:pt x="569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6" name="9Slide.vn 11">
            <a:extLst>
              <a:ext uri="{FF2B5EF4-FFF2-40B4-BE49-F238E27FC236}">
                <a16:creationId xmlns:a16="http://schemas.microsoft.com/office/drawing/2014/main" id="{FE9E8787-1147-4261-9A0A-4D70F6A4C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9511" y="4934389"/>
            <a:ext cx="401821" cy="518631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7" name="9Slide.vn 12">
            <a:extLst>
              <a:ext uri="{FF2B5EF4-FFF2-40B4-BE49-F238E27FC236}">
                <a16:creationId xmlns:a16="http://schemas.microsoft.com/office/drawing/2014/main" id="{7E39F865-E34E-4819-85C7-0B1B844A7D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36978" y="716276"/>
            <a:ext cx="433190" cy="559115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8" name="9Slide.vn 13">
            <a:extLst>
              <a:ext uri="{FF2B5EF4-FFF2-40B4-BE49-F238E27FC236}">
                <a16:creationId xmlns:a16="http://schemas.microsoft.com/office/drawing/2014/main" id="{5572C1B1-CDB7-4CCB-8E38-7E120985FB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61820" y="5620019"/>
            <a:ext cx="300272" cy="387561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19" name="9Slide.vn 14">
            <a:extLst>
              <a:ext uri="{FF2B5EF4-FFF2-40B4-BE49-F238E27FC236}">
                <a16:creationId xmlns:a16="http://schemas.microsoft.com/office/drawing/2014/main" id="{0C290B2A-058F-42AA-9E97-C6FC27062F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4339" y="3147714"/>
            <a:ext cx="258161" cy="333207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sp>
        <p:nvSpPr>
          <p:cNvPr id="20" name="9Slide.vn 15">
            <a:extLst>
              <a:ext uri="{FF2B5EF4-FFF2-40B4-BE49-F238E27FC236}">
                <a16:creationId xmlns:a16="http://schemas.microsoft.com/office/drawing/2014/main" id="{450DA955-E43A-40A8-B44B-EA1DA39621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60318" y="6319301"/>
            <a:ext cx="258161" cy="333207"/>
          </a:xfrm>
          <a:custGeom>
            <a:avLst/>
            <a:gdLst>
              <a:gd name="T0" fmla="*/ 405 w 1138"/>
              <a:gd name="T1" fmla="*/ 569 h 1467"/>
              <a:gd name="T2" fmla="*/ 568 w 1138"/>
              <a:gd name="T3" fmla="*/ 0 h 1467"/>
              <a:gd name="T4" fmla="*/ 733 w 1138"/>
              <a:gd name="T5" fmla="*/ 569 h 1467"/>
              <a:gd name="T6" fmla="*/ 1137 w 1138"/>
              <a:gd name="T7" fmla="*/ 733 h 1467"/>
              <a:gd name="T8" fmla="*/ 733 w 1138"/>
              <a:gd name="T9" fmla="*/ 897 h 1467"/>
              <a:gd name="T10" fmla="*/ 568 w 1138"/>
              <a:gd name="T11" fmla="*/ 1466 h 1467"/>
              <a:gd name="T12" fmla="*/ 405 w 1138"/>
              <a:gd name="T13" fmla="*/ 897 h 1467"/>
              <a:gd name="T14" fmla="*/ 0 w 1138"/>
              <a:gd name="T15" fmla="*/ 733 h 1467"/>
              <a:gd name="T16" fmla="*/ 405 w 1138"/>
              <a:gd name="T17" fmla="*/ 569 h 1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8" h="1467">
                <a:moveTo>
                  <a:pt x="405" y="569"/>
                </a:moveTo>
                <a:lnTo>
                  <a:pt x="568" y="0"/>
                </a:lnTo>
                <a:lnTo>
                  <a:pt x="733" y="569"/>
                </a:lnTo>
                <a:lnTo>
                  <a:pt x="1137" y="733"/>
                </a:lnTo>
                <a:lnTo>
                  <a:pt x="733" y="897"/>
                </a:lnTo>
                <a:lnTo>
                  <a:pt x="568" y="1466"/>
                </a:lnTo>
                <a:lnTo>
                  <a:pt x="405" y="897"/>
                </a:lnTo>
                <a:lnTo>
                  <a:pt x="0" y="733"/>
                </a:lnTo>
                <a:lnTo>
                  <a:pt x="405" y="5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dirty="0"/>
          </a:p>
        </p:txBody>
      </p:sp>
      <p:pic>
        <p:nvPicPr>
          <p:cNvPr id="80" name="9Slide.vn 16">
            <a:extLst>
              <a:ext uri="{FF2B5EF4-FFF2-40B4-BE49-F238E27FC236}">
                <a16:creationId xmlns:a16="http://schemas.microsoft.com/office/drawing/2014/main" id="{7847B1B0-53AB-45A0-86BE-62397AA2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6007100"/>
            <a:ext cx="635000" cy="939482"/>
          </a:xfrm>
          <a:prstGeom prst="rect">
            <a:avLst/>
          </a:prstGeom>
        </p:spPr>
      </p:pic>
      <p:pic>
        <p:nvPicPr>
          <p:cNvPr id="84" name="9Slide.vn 17">
            <a:extLst>
              <a:ext uri="{FF2B5EF4-FFF2-40B4-BE49-F238E27FC236}">
                <a16:creationId xmlns:a16="http://schemas.microsoft.com/office/drawing/2014/main" id="{59B1F87A-F07C-4FD2-9DB3-32D1B452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3759200"/>
            <a:ext cx="812800" cy="754684"/>
          </a:xfrm>
          <a:prstGeom prst="rect">
            <a:avLst/>
          </a:prstGeom>
        </p:spPr>
      </p:pic>
      <p:pic>
        <p:nvPicPr>
          <p:cNvPr id="85" name="9Slide.vn 18">
            <a:extLst>
              <a:ext uri="{FF2B5EF4-FFF2-40B4-BE49-F238E27FC236}">
                <a16:creationId xmlns:a16="http://schemas.microsoft.com/office/drawing/2014/main" id="{B02747A9-8A69-4CD7-8D87-EFECC5A5A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003300"/>
            <a:ext cx="711200" cy="914603"/>
          </a:xfrm>
          <a:prstGeom prst="rect">
            <a:avLst/>
          </a:prstGeom>
        </p:spPr>
      </p:pic>
      <p:pic>
        <p:nvPicPr>
          <p:cNvPr id="86" name="9Slide.vn 19">
            <a:extLst>
              <a:ext uri="{FF2B5EF4-FFF2-40B4-BE49-F238E27FC236}">
                <a16:creationId xmlns:a16="http://schemas.microsoft.com/office/drawing/2014/main" id="{86F92434-BFBC-4DEB-8D60-FB9BA64A5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73100"/>
            <a:ext cx="863600" cy="977970"/>
          </a:xfrm>
          <a:prstGeom prst="rect">
            <a:avLst/>
          </a:prstGeom>
        </p:spPr>
      </p:pic>
      <p:pic>
        <p:nvPicPr>
          <p:cNvPr id="87" name="9Slide.vn 20">
            <a:extLst>
              <a:ext uri="{FF2B5EF4-FFF2-40B4-BE49-F238E27FC236}">
                <a16:creationId xmlns:a16="http://schemas.microsoft.com/office/drawing/2014/main" id="{EDE2D99C-B59C-435F-9E85-DA56F278B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450" y="793644"/>
            <a:ext cx="876300" cy="8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7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Tema de Office">
  <a:themeElements>
    <a:clrScheme name="">
      <a:dk1>
        <a:srgbClr val="ACBEE5"/>
      </a:dk1>
      <a:lt1>
        <a:srgbClr val="FFFFFF"/>
      </a:lt1>
      <a:dk2>
        <a:srgbClr val="5974BE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1196</TotalTime>
  <Words>1523</Words>
  <Application>Microsoft Office PowerPoint</Application>
  <PresentationFormat>Widescreen</PresentationFormat>
  <Paragraphs>119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Times New Roman</vt:lpstr>
      <vt:lpstr>Open Sans</vt:lpstr>
      <vt:lpstr>Unica One</vt:lpstr>
      <vt:lpstr>Arial</vt:lpstr>
      <vt:lpstr>Consolas</vt:lpstr>
      <vt:lpstr>Wingdings</vt:lpstr>
      <vt:lpstr>Calibri</vt:lpstr>
      <vt:lpstr>Passion</vt:lpstr>
      <vt:lpstr>Tema de Office</vt:lpstr>
      <vt:lpstr>BTL lập trình python</vt:lpstr>
      <vt:lpstr>Nội dung</vt:lpstr>
      <vt:lpstr>Team 1</vt:lpstr>
      <vt:lpstr>Giới thiệu</vt:lpstr>
      <vt:lpstr>1. Giới thiệu về Pygame  </vt:lpstr>
      <vt:lpstr>2. giới thiệu về game</vt:lpstr>
      <vt:lpstr>PowerPoint Presentation</vt:lpstr>
      <vt:lpstr>PowerPoint Presentation</vt:lpstr>
      <vt:lpstr>Quá trình làm game</vt:lpstr>
      <vt:lpstr>1. main</vt:lpstr>
      <vt:lpstr>PowerPoint Presentation</vt:lpstr>
      <vt:lpstr>PowerPoint Presentation</vt:lpstr>
      <vt:lpstr>2. Main menu</vt:lpstr>
      <vt:lpstr>3. Button</vt:lpstr>
      <vt:lpstr>PowerPoint Presentation</vt:lpstr>
      <vt:lpstr>4. Enemy lv1</vt:lpstr>
      <vt:lpstr>PowerPoint Presentation</vt:lpstr>
      <vt:lpstr>5. Boss (enemy lv4)</vt:lpstr>
      <vt:lpstr>PowerPoint Presentation</vt:lpstr>
      <vt:lpstr>PowerPoint Presentation</vt:lpstr>
      <vt:lpstr>6. player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quả</vt:lpstr>
      <vt:lpstr>PowerPoint Presentation</vt:lpstr>
      <vt:lpstr>PowerPoint Presentation</vt:lpstr>
      <vt:lpstr>THANK YOU!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Khanh Xinh</dc:creator>
  <dc:description>9Slide.vn</dc:description>
  <cp:lastModifiedBy>Duy Tạ Đình</cp:lastModifiedBy>
  <cp:revision>625</cp:revision>
  <dcterms:created xsi:type="dcterms:W3CDTF">2020-01-30T22:40:38Z</dcterms:created>
  <dcterms:modified xsi:type="dcterms:W3CDTF">2021-11-13T18:55:36Z</dcterms:modified>
  <cp:category>9Slide.vn</cp:category>
</cp:coreProperties>
</file>